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0da299739545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e891e223b7481a"/>
  </p:sldMasterIdLst>
  <p:sldIdLst>
    <p:sldId xmlns:r="http://schemas.openxmlformats.org/officeDocument/2006/relationships" id="256" r:id="Rd65214f87c9c4ee6"/>
    <p:sldId xmlns:r="http://schemas.openxmlformats.org/officeDocument/2006/relationships" id="257" r:id="Rd012dcf55b9349ce"/>
    <p:sldId xmlns:r="http://schemas.openxmlformats.org/officeDocument/2006/relationships" id="258" r:id="R42da4d7a8d0f4c35"/>
    <p:sldId xmlns:r="http://schemas.openxmlformats.org/officeDocument/2006/relationships" id="259" r:id="R9d4d604a91d04538"/>
    <p:sldId xmlns:r="http://schemas.openxmlformats.org/officeDocument/2006/relationships" id="260" r:id="Rd7ec5eefd7474729"/>
    <p:sldId xmlns:r="http://schemas.openxmlformats.org/officeDocument/2006/relationships" id="261" r:id="Re910f81432d44a29"/>
    <p:sldId xmlns:r="http://schemas.openxmlformats.org/officeDocument/2006/relationships" id="262" r:id="R4b0c6c6b15ab49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891e223b7481a" /><Relationship Type="http://schemas.openxmlformats.org/officeDocument/2006/relationships/slide" Target="/ppt/slides/slide1.xml" Id="Rd65214f87c9c4ee6" /><Relationship Type="http://schemas.openxmlformats.org/officeDocument/2006/relationships/slide" Target="/ppt/slides/slide2.xml" Id="Rd012dcf55b9349ce" /><Relationship Type="http://schemas.openxmlformats.org/officeDocument/2006/relationships/slide" Target="/ppt/slides/slide3.xml" Id="R42da4d7a8d0f4c35" /><Relationship Type="http://schemas.openxmlformats.org/officeDocument/2006/relationships/slide" Target="/ppt/slides/slide4.xml" Id="R9d4d604a91d04538" /><Relationship Type="http://schemas.openxmlformats.org/officeDocument/2006/relationships/slide" Target="/ppt/slides/slide5.xml" Id="Rd7ec5eefd7474729" /><Relationship Type="http://schemas.openxmlformats.org/officeDocument/2006/relationships/slide" Target="/ppt/slides/slide6.xml" Id="Re910f81432d44a29" /><Relationship Type="http://schemas.openxmlformats.org/officeDocument/2006/relationships/slide" Target="/ppt/slides/slide7.xml" Id="R4b0c6c6b15ab49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000a27b1e49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c2a1ad0974153" /><Relationship Type="http://schemas.openxmlformats.org/officeDocument/2006/relationships/theme" Target="/ppt/slideMasters/theme/theme1.xml" Id="Re6fbec3d7a70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0c2a1ad09741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a0b4f6e86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eb6cfa4534d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e7054e158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6993d1a60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4bad0061f43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0bd53a86c4f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4f2f6335e4e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INSTALLASJON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108 968 730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3 350 837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35 888 291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EKSPERT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03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annelise@installasjon.as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984 971 109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INSTALLASJON AS</a:t>
            </a:r>
          </a:p>
        </p:txBody>
      </p:sp>
    </p:spTree>
  </p:cSld>
  <p:clrMapOvr>
    <a:masterClrMapping xmlns:a="http://schemas.openxmlformats.org/drawingml/2006/main"/>
  </p:clrMapOvr>
</p:sld>
</file>