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23a65e783648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360da3533646f3"/>
  </p:sldMasterIdLst>
  <p:sldIdLst>
    <p:sldId xmlns:r="http://schemas.openxmlformats.org/officeDocument/2006/relationships" id="256" r:id="R776161120c394dcf"/>
    <p:sldId xmlns:r="http://schemas.openxmlformats.org/officeDocument/2006/relationships" id="257" r:id="Rcb7efc5282d140e5"/>
    <p:sldId xmlns:r="http://schemas.openxmlformats.org/officeDocument/2006/relationships" id="258" r:id="R90dba2deae8a42ce"/>
    <p:sldId xmlns:r="http://schemas.openxmlformats.org/officeDocument/2006/relationships" id="259" r:id="Rda9f5c6e70114015"/>
    <p:sldId xmlns:r="http://schemas.openxmlformats.org/officeDocument/2006/relationships" id="260" r:id="R6a11c6203b0f4e50"/>
    <p:sldId xmlns:r="http://schemas.openxmlformats.org/officeDocument/2006/relationships" id="261" r:id="R6095ad4f4c0b4313"/>
    <p:sldId xmlns:r="http://schemas.openxmlformats.org/officeDocument/2006/relationships" id="262" r:id="R009fad802cc24c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60da3533646f3" /><Relationship Type="http://schemas.openxmlformats.org/officeDocument/2006/relationships/slide" Target="/ppt/slides/slide1.xml" Id="R776161120c394dcf" /><Relationship Type="http://schemas.openxmlformats.org/officeDocument/2006/relationships/slide" Target="/ppt/slides/slide2.xml" Id="Rcb7efc5282d140e5" /><Relationship Type="http://schemas.openxmlformats.org/officeDocument/2006/relationships/slide" Target="/ppt/slides/slide3.xml" Id="R90dba2deae8a42ce" /><Relationship Type="http://schemas.openxmlformats.org/officeDocument/2006/relationships/slide" Target="/ppt/slides/slide4.xml" Id="Rda9f5c6e70114015" /><Relationship Type="http://schemas.openxmlformats.org/officeDocument/2006/relationships/slide" Target="/ppt/slides/slide5.xml" Id="R6a11c6203b0f4e50" /><Relationship Type="http://schemas.openxmlformats.org/officeDocument/2006/relationships/slide" Target="/ppt/slides/slide6.xml" Id="R6095ad4f4c0b4313" /><Relationship Type="http://schemas.openxmlformats.org/officeDocument/2006/relationships/slide" Target="/ppt/slides/slide7.xml" Id="R009fad802cc24c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2504faeaa43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ae2bc0ae74431" /><Relationship Type="http://schemas.openxmlformats.org/officeDocument/2006/relationships/theme" Target="/ppt/slideMasters/theme/theme1.xml" Id="R96adfcb7915e4b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4ae2bc0ae744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e9c9cf9ba41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95940141d4c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899bc2a2f4b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16298dfcf48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4f041fc7749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fa0814fab4c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73361d8b2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TANGOO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TANGOO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−1 023 250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13 222 186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14 366 111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AGNES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Dvergsnesåsen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