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358bb17f6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77d141d5f43cf"/>
  </p:sldMasterIdLst>
  <p:sldIdLst>
    <p:sldId xmlns:r="http://schemas.openxmlformats.org/officeDocument/2006/relationships" id="256" r:id="R0b232778d1394d54"/>
    <p:sldId xmlns:r="http://schemas.openxmlformats.org/officeDocument/2006/relationships" id="257" r:id="Rac93050112114840"/>
    <p:sldId xmlns:r="http://schemas.openxmlformats.org/officeDocument/2006/relationships" id="258" r:id="Rfa79e5e055ba4c52"/>
    <p:sldId xmlns:r="http://schemas.openxmlformats.org/officeDocument/2006/relationships" id="259" r:id="R54c073de658648a8"/>
    <p:sldId xmlns:r="http://schemas.openxmlformats.org/officeDocument/2006/relationships" id="260" r:id="R1e8d321e00a74762"/>
    <p:sldId xmlns:r="http://schemas.openxmlformats.org/officeDocument/2006/relationships" id="261" r:id="Rd78892c19bfd4954"/>
    <p:sldId xmlns:r="http://schemas.openxmlformats.org/officeDocument/2006/relationships" id="262" r:id="R16ded328b647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77d141d5f43cf" /><Relationship Type="http://schemas.openxmlformats.org/officeDocument/2006/relationships/slide" Target="/ppt/slides/slide1.xml" Id="R0b232778d1394d54" /><Relationship Type="http://schemas.openxmlformats.org/officeDocument/2006/relationships/slide" Target="/ppt/slides/slide2.xml" Id="Rac93050112114840" /><Relationship Type="http://schemas.openxmlformats.org/officeDocument/2006/relationships/slide" Target="/ppt/slides/slide3.xml" Id="Rfa79e5e055ba4c52" /><Relationship Type="http://schemas.openxmlformats.org/officeDocument/2006/relationships/slide" Target="/ppt/slides/slide4.xml" Id="R54c073de658648a8" /><Relationship Type="http://schemas.openxmlformats.org/officeDocument/2006/relationships/slide" Target="/ppt/slides/slide5.xml" Id="R1e8d321e00a74762" /><Relationship Type="http://schemas.openxmlformats.org/officeDocument/2006/relationships/slide" Target="/ppt/slides/slide6.xml" Id="Rd78892c19bfd4954" /><Relationship Type="http://schemas.openxmlformats.org/officeDocument/2006/relationships/slide" Target="/ppt/slides/slide7.xml" Id="R16ded328b647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bcba469cd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03bb123348ca" /><Relationship Type="http://schemas.openxmlformats.org/officeDocument/2006/relationships/theme" Target="/ppt/slideMasters/theme/theme1.xml" Id="R09d071c7a115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c03bb1233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598cecee7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b8ec7ce0c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420d7121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f29f8128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02f2bad13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0a95b130945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2c53ed740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HUGVIT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HUGVIT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BYSTØL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Lemmesvegen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5706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984 975 473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