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16377c4b2b4c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c92e890cfa47ee"/>
  </p:sldMasterIdLst>
  <p:sldIdLst>
    <p:sldId xmlns:r="http://schemas.openxmlformats.org/officeDocument/2006/relationships" id="256" r:id="Rd9cba4cda5e74b55"/>
    <p:sldId xmlns:r="http://schemas.openxmlformats.org/officeDocument/2006/relationships" id="257" r:id="R92a9ddc951a546b6"/>
    <p:sldId xmlns:r="http://schemas.openxmlformats.org/officeDocument/2006/relationships" id="258" r:id="Ra2deff765b1c4497"/>
    <p:sldId xmlns:r="http://schemas.openxmlformats.org/officeDocument/2006/relationships" id="259" r:id="Re97a0eec11f140ca"/>
    <p:sldId xmlns:r="http://schemas.openxmlformats.org/officeDocument/2006/relationships" id="260" r:id="Rae9c7b12ab3344ca"/>
    <p:sldId xmlns:r="http://schemas.openxmlformats.org/officeDocument/2006/relationships" id="261" r:id="Rc41d2ba8772a4432"/>
    <p:sldId xmlns:r="http://schemas.openxmlformats.org/officeDocument/2006/relationships" id="262" r:id="Rf8be8936e9b14f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c92e890cfa47ee" /><Relationship Type="http://schemas.openxmlformats.org/officeDocument/2006/relationships/slide" Target="/ppt/slides/slide1.xml" Id="Rd9cba4cda5e74b55" /><Relationship Type="http://schemas.openxmlformats.org/officeDocument/2006/relationships/slide" Target="/ppt/slides/slide2.xml" Id="R92a9ddc951a546b6" /><Relationship Type="http://schemas.openxmlformats.org/officeDocument/2006/relationships/slide" Target="/ppt/slides/slide3.xml" Id="Ra2deff765b1c4497" /><Relationship Type="http://schemas.openxmlformats.org/officeDocument/2006/relationships/slide" Target="/ppt/slides/slide4.xml" Id="Re97a0eec11f140ca" /><Relationship Type="http://schemas.openxmlformats.org/officeDocument/2006/relationships/slide" Target="/ppt/slides/slide5.xml" Id="Rae9c7b12ab3344ca" /><Relationship Type="http://schemas.openxmlformats.org/officeDocument/2006/relationships/slide" Target="/ppt/slides/slide6.xml" Id="Rc41d2ba8772a4432" /><Relationship Type="http://schemas.openxmlformats.org/officeDocument/2006/relationships/slide" Target="/ppt/slides/slide7.xml" Id="Rf8be8936e9b14f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8279f2cd1f46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4b48dfd3db4252" /><Relationship Type="http://schemas.openxmlformats.org/officeDocument/2006/relationships/theme" Target="/ppt/slideMasters/theme/theme1.xml" Id="R28ffb9ce919243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4b48dfd3db42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f46fce70844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b25ce7b6442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23b53319641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a94fe668941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c29937974342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70942489f42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8fdea61654b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NORDNESBAKKEN 5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NORDNESBAKKEN 5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NORDNESBAKKEN 5 AS ble etablert [år] og holder til i Alversund.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NORDNESBAKKEN 5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NORDNESBAKKEN 5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NORDNESBAKKEN 5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−37 768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2 571 351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15 284 299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NORDNESBAKKEN 5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NILSEN TØMRARFORRETNING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NORDNESBAKKEN 5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Kyrkjevegen 26A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5911 Alversund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19 96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nil.mort@online.no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984 981 007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NORDNESBAKKEN 5 AS</a:t>
            </a:r>
          </a:p>
        </p:txBody>
      </p:sp>
    </p:spTree>
  </p:cSld>
  <p:clrMapOvr>
    <a:masterClrMapping xmlns:a="http://schemas.openxmlformats.org/drawingml/2006/main"/>
  </p:clrMapOvr>
</p:sld>
</file>