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bdfb70074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4980dd4674552"/>
  </p:sldMasterIdLst>
  <p:sldIdLst>
    <p:sldId xmlns:r="http://schemas.openxmlformats.org/officeDocument/2006/relationships" id="256" r:id="R5352890d5fe44c60"/>
    <p:sldId xmlns:r="http://schemas.openxmlformats.org/officeDocument/2006/relationships" id="257" r:id="R3c34bc4aa05540e3"/>
    <p:sldId xmlns:r="http://schemas.openxmlformats.org/officeDocument/2006/relationships" id="258" r:id="R5fc9d0f0a0a3485a"/>
    <p:sldId xmlns:r="http://schemas.openxmlformats.org/officeDocument/2006/relationships" id="259" r:id="Rf006d4cf4ec74127"/>
    <p:sldId xmlns:r="http://schemas.openxmlformats.org/officeDocument/2006/relationships" id="260" r:id="R016e187970ec4177"/>
    <p:sldId xmlns:r="http://schemas.openxmlformats.org/officeDocument/2006/relationships" id="261" r:id="R3b7d7dca880c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4980dd4674552" /><Relationship Type="http://schemas.openxmlformats.org/officeDocument/2006/relationships/slide" Target="/ppt/slides/slide1.xml" Id="R5352890d5fe44c60" /><Relationship Type="http://schemas.openxmlformats.org/officeDocument/2006/relationships/slide" Target="/ppt/slides/slide2.xml" Id="R3c34bc4aa05540e3" /><Relationship Type="http://schemas.openxmlformats.org/officeDocument/2006/relationships/slide" Target="/ppt/slides/slide3.xml" Id="R5fc9d0f0a0a3485a" /><Relationship Type="http://schemas.openxmlformats.org/officeDocument/2006/relationships/slide" Target="/ppt/slides/slide4.xml" Id="Rf006d4cf4ec74127" /><Relationship Type="http://schemas.openxmlformats.org/officeDocument/2006/relationships/slide" Target="/ppt/slides/slide5.xml" Id="R016e187970ec4177" /><Relationship Type="http://schemas.openxmlformats.org/officeDocument/2006/relationships/slide" Target="/ppt/slides/slide6.xml" Id="R3b7d7dca880c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c1b6c66b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4702a54e4283" /><Relationship Type="http://schemas.openxmlformats.org/officeDocument/2006/relationships/theme" Target="/ppt/slideMasters/theme/theme1.xml" Id="Re9b753696e29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44702a54e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26c2d5c1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0fcb8d69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3d878d6b4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5babb2dd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6ac58cef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0f587def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RAAKEN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51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984 990 804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RAAKEN AS</a:t>
            </a:r>
          </a:p>
        </p:txBody>
      </p:sp>
    </p:spTree>
  </p:cSld>
  <p:clrMapOvr>
    <a:masterClrMapping xmlns:a="http://schemas.openxmlformats.org/drawingml/2006/main"/>
  </p:clrMapOvr>
</p:sld>
</file>