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b53473169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c19e5cd164f02"/>
  </p:sldMasterIdLst>
  <p:sldIdLst>
    <p:sldId xmlns:r="http://schemas.openxmlformats.org/officeDocument/2006/relationships" id="256" r:id="R7a515e4fcc3847f5"/>
    <p:sldId xmlns:r="http://schemas.openxmlformats.org/officeDocument/2006/relationships" id="257" r:id="R0062f8269f7347be"/>
    <p:sldId xmlns:r="http://schemas.openxmlformats.org/officeDocument/2006/relationships" id="258" r:id="R35ead6be84504118"/>
    <p:sldId xmlns:r="http://schemas.openxmlformats.org/officeDocument/2006/relationships" id="259" r:id="R8af45cf2bba04c17"/>
    <p:sldId xmlns:r="http://schemas.openxmlformats.org/officeDocument/2006/relationships" id="260" r:id="R20de64259d964a19"/>
    <p:sldId xmlns:r="http://schemas.openxmlformats.org/officeDocument/2006/relationships" id="261" r:id="Rfad35336296f4400"/>
    <p:sldId xmlns:r="http://schemas.openxmlformats.org/officeDocument/2006/relationships" id="262" r:id="R9d488df9b3e2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c19e5cd164f02" /><Relationship Type="http://schemas.openxmlformats.org/officeDocument/2006/relationships/slide" Target="/ppt/slides/slide1.xml" Id="R7a515e4fcc3847f5" /><Relationship Type="http://schemas.openxmlformats.org/officeDocument/2006/relationships/slide" Target="/ppt/slides/slide2.xml" Id="R0062f8269f7347be" /><Relationship Type="http://schemas.openxmlformats.org/officeDocument/2006/relationships/slide" Target="/ppt/slides/slide3.xml" Id="R35ead6be84504118" /><Relationship Type="http://schemas.openxmlformats.org/officeDocument/2006/relationships/slide" Target="/ppt/slides/slide4.xml" Id="R8af45cf2bba04c17" /><Relationship Type="http://schemas.openxmlformats.org/officeDocument/2006/relationships/slide" Target="/ppt/slides/slide5.xml" Id="R20de64259d964a19" /><Relationship Type="http://schemas.openxmlformats.org/officeDocument/2006/relationships/slide" Target="/ppt/slides/slide6.xml" Id="Rfad35336296f4400" /><Relationship Type="http://schemas.openxmlformats.org/officeDocument/2006/relationships/slide" Target="/ppt/slides/slide7.xml" Id="R9d488df9b3e2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8d4cd78f4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5e1018934dae" /><Relationship Type="http://schemas.openxmlformats.org/officeDocument/2006/relationships/theme" Target="/ppt/slideMasters/theme/theme1.xml" Id="R303f82dce0d7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25e101893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946141978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2754bc406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e7c3157a1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44c42a420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638d3f797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0b8896ccc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681dfd221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RAAKEN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RAAKEN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−325 449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RAAKEN MARIUS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RAAKEN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Leirvegen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51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984 990 804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