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8599c1441247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930a95e42d4da4"/>
  </p:sldMasterIdLst>
  <p:sldIdLst>
    <p:sldId xmlns:r="http://schemas.openxmlformats.org/officeDocument/2006/relationships" id="256" r:id="Ra8c8171a00b14eda"/>
    <p:sldId xmlns:r="http://schemas.openxmlformats.org/officeDocument/2006/relationships" id="257" r:id="Re528596088a9482a"/>
    <p:sldId xmlns:r="http://schemas.openxmlformats.org/officeDocument/2006/relationships" id="258" r:id="R8d7f142a4fbe4d73"/>
    <p:sldId xmlns:r="http://schemas.openxmlformats.org/officeDocument/2006/relationships" id="259" r:id="Rfb0959f5df4a40cb"/>
    <p:sldId xmlns:r="http://schemas.openxmlformats.org/officeDocument/2006/relationships" id="260" r:id="Ra7bf30e5ad5147d2"/>
    <p:sldId xmlns:r="http://schemas.openxmlformats.org/officeDocument/2006/relationships" id="261" r:id="Rdd1f7d8af6aa4933"/>
    <p:sldId xmlns:r="http://schemas.openxmlformats.org/officeDocument/2006/relationships" id="262" r:id="Rf31f6ec867cf44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930a95e42d4da4" /><Relationship Type="http://schemas.openxmlformats.org/officeDocument/2006/relationships/slide" Target="/ppt/slides/slide1.xml" Id="Ra8c8171a00b14eda" /><Relationship Type="http://schemas.openxmlformats.org/officeDocument/2006/relationships/slide" Target="/ppt/slides/slide2.xml" Id="Re528596088a9482a" /><Relationship Type="http://schemas.openxmlformats.org/officeDocument/2006/relationships/slide" Target="/ppt/slides/slide3.xml" Id="R8d7f142a4fbe4d73" /><Relationship Type="http://schemas.openxmlformats.org/officeDocument/2006/relationships/slide" Target="/ppt/slides/slide4.xml" Id="Rfb0959f5df4a40cb" /><Relationship Type="http://schemas.openxmlformats.org/officeDocument/2006/relationships/slide" Target="/ppt/slides/slide5.xml" Id="Ra7bf30e5ad5147d2" /><Relationship Type="http://schemas.openxmlformats.org/officeDocument/2006/relationships/slide" Target="/ppt/slides/slide6.xml" Id="Rdd1f7d8af6aa4933" /><Relationship Type="http://schemas.openxmlformats.org/officeDocument/2006/relationships/slide" Target="/ppt/slides/slide7.xml" Id="Rf31f6ec867cf44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2a9122a99741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9499f53e54716" /><Relationship Type="http://schemas.openxmlformats.org/officeDocument/2006/relationships/theme" Target="/ppt/slideMasters/theme/theme1.xml" Id="R96bc1b01af064d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a9499f53e547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180f950ba46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a03333e6142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9965f2a8140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6de6505244f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2273a34044a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09a0cf68244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3ffd28d4748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NAMDAL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NAMDAL REGNSKAP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2 376 027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274 373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794 451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HELGE NORMANN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SKÅLVIK LINDA JASMIN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39 57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helgenha@online.no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984 997 965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