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1ef136a83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b1f2cccac4de8"/>
  </p:sldMasterIdLst>
  <p:sldIdLst>
    <p:sldId xmlns:r="http://schemas.openxmlformats.org/officeDocument/2006/relationships" id="256" r:id="Ra106571d96e14137"/>
    <p:sldId xmlns:r="http://schemas.openxmlformats.org/officeDocument/2006/relationships" id="257" r:id="Reae87017460d42de"/>
    <p:sldId xmlns:r="http://schemas.openxmlformats.org/officeDocument/2006/relationships" id="258" r:id="Re2b0d055bbfc46e4"/>
    <p:sldId xmlns:r="http://schemas.openxmlformats.org/officeDocument/2006/relationships" id="259" r:id="R5be9a73d27a0413d"/>
    <p:sldId xmlns:r="http://schemas.openxmlformats.org/officeDocument/2006/relationships" id="260" r:id="R3bdda97ae5754a45"/>
    <p:sldId xmlns:r="http://schemas.openxmlformats.org/officeDocument/2006/relationships" id="261" r:id="Re762fe6ad52b4d51"/>
    <p:sldId xmlns:r="http://schemas.openxmlformats.org/officeDocument/2006/relationships" id="262" r:id="Ra509e729727c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b1f2cccac4de8" /><Relationship Type="http://schemas.openxmlformats.org/officeDocument/2006/relationships/slide" Target="/ppt/slides/slide1.xml" Id="Ra106571d96e14137" /><Relationship Type="http://schemas.openxmlformats.org/officeDocument/2006/relationships/slide" Target="/ppt/slides/slide2.xml" Id="Reae87017460d42de" /><Relationship Type="http://schemas.openxmlformats.org/officeDocument/2006/relationships/slide" Target="/ppt/slides/slide3.xml" Id="Re2b0d055bbfc46e4" /><Relationship Type="http://schemas.openxmlformats.org/officeDocument/2006/relationships/slide" Target="/ppt/slides/slide4.xml" Id="R5be9a73d27a0413d" /><Relationship Type="http://schemas.openxmlformats.org/officeDocument/2006/relationships/slide" Target="/ppt/slides/slide5.xml" Id="R3bdda97ae5754a45" /><Relationship Type="http://schemas.openxmlformats.org/officeDocument/2006/relationships/slide" Target="/ppt/slides/slide6.xml" Id="Re762fe6ad52b4d51" /><Relationship Type="http://schemas.openxmlformats.org/officeDocument/2006/relationships/slide" Target="/ppt/slides/slide7.xml" Id="Ra509e729727c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7e20d300e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ea3d2b764c15" /><Relationship Type="http://schemas.openxmlformats.org/officeDocument/2006/relationships/theme" Target="/ppt/slideMasters/theme/theme1.xml" Id="R9cf345e509b7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6ea3d2b76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7edfefe3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b29df442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461c9a2a9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5c5fd8e6b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235bf5725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01a2e01b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fc143fab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MARI C NØRING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