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ed066c2fac44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0c0f4b9c5c49c2"/>
  </p:sldMasterIdLst>
  <p:sldIdLst>
    <p:sldId xmlns:r="http://schemas.openxmlformats.org/officeDocument/2006/relationships" id="256" r:id="R98d45fa3d3214c82"/>
    <p:sldId xmlns:r="http://schemas.openxmlformats.org/officeDocument/2006/relationships" id="257" r:id="Rbfb99c010255469b"/>
    <p:sldId xmlns:r="http://schemas.openxmlformats.org/officeDocument/2006/relationships" id="258" r:id="Rc8ec9ee621a54200"/>
    <p:sldId xmlns:r="http://schemas.openxmlformats.org/officeDocument/2006/relationships" id="259" r:id="R6a1d36c86275465e"/>
    <p:sldId xmlns:r="http://schemas.openxmlformats.org/officeDocument/2006/relationships" id="260" r:id="R5a6e18defb4f4385"/>
    <p:sldId xmlns:r="http://schemas.openxmlformats.org/officeDocument/2006/relationships" id="261" r:id="R74d6b74e1c364cda"/>
    <p:sldId xmlns:r="http://schemas.openxmlformats.org/officeDocument/2006/relationships" id="262" r:id="R222d1f4f1a994c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0c0f4b9c5c49c2" /><Relationship Type="http://schemas.openxmlformats.org/officeDocument/2006/relationships/slide" Target="/ppt/slides/slide1.xml" Id="R98d45fa3d3214c82" /><Relationship Type="http://schemas.openxmlformats.org/officeDocument/2006/relationships/slide" Target="/ppt/slides/slide2.xml" Id="Rbfb99c010255469b" /><Relationship Type="http://schemas.openxmlformats.org/officeDocument/2006/relationships/slide" Target="/ppt/slides/slide3.xml" Id="Rc8ec9ee621a54200" /><Relationship Type="http://schemas.openxmlformats.org/officeDocument/2006/relationships/slide" Target="/ppt/slides/slide4.xml" Id="R6a1d36c86275465e" /><Relationship Type="http://schemas.openxmlformats.org/officeDocument/2006/relationships/slide" Target="/ppt/slides/slide5.xml" Id="R5a6e18defb4f4385" /><Relationship Type="http://schemas.openxmlformats.org/officeDocument/2006/relationships/slide" Target="/ppt/slides/slide6.xml" Id="R74d6b74e1c364cda" /><Relationship Type="http://schemas.openxmlformats.org/officeDocument/2006/relationships/slide" Target="/ppt/slides/slide7.xml" Id="R222d1f4f1a994c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97687e6ebd49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eab85f8b74479" /><Relationship Type="http://schemas.openxmlformats.org/officeDocument/2006/relationships/theme" Target="/ppt/slideMasters/theme/theme1.xml" Id="Rc0034341644047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aeab85f8b744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f48b9363046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0d7f0637744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e4bd1560c48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6d3d98ae24c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0e01c21ea4e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524c418a344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3bf4c9d2c43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−662 480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17 363 999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98 886 113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176 188 211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985 010 862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