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95069acfd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686bad18e4f6c"/>
  </p:sldMasterIdLst>
  <p:sldIdLst>
    <p:sldId xmlns:r="http://schemas.openxmlformats.org/officeDocument/2006/relationships" id="256" r:id="Re736fd4eda844766"/>
    <p:sldId xmlns:r="http://schemas.openxmlformats.org/officeDocument/2006/relationships" id="257" r:id="R736a5b2313f14136"/>
    <p:sldId xmlns:r="http://schemas.openxmlformats.org/officeDocument/2006/relationships" id="258" r:id="R9955b22d0c734736"/>
    <p:sldId xmlns:r="http://schemas.openxmlformats.org/officeDocument/2006/relationships" id="259" r:id="R2366038dad074233"/>
    <p:sldId xmlns:r="http://schemas.openxmlformats.org/officeDocument/2006/relationships" id="260" r:id="R4f7f06a4d45a44fa"/>
    <p:sldId xmlns:r="http://schemas.openxmlformats.org/officeDocument/2006/relationships" id="261" r:id="Re44caa68999f4666"/>
    <p:sldId xmlns:r="http://schemas.openxmlformats.org/officeDocument/2006/relationships" id="262" r:id="Re2932b7fc932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686bad18e4f6c" /><Relationship Type="http://schemas.openxmlformats.org/officeDocument/2006/relationships/slide" Target="/ppt/slides/slide1.xml" Id="Re736fd4eda844766" /><Relationship Type="http://schemas.openxmlformats.org/officeDocument/2006/relationships/slide" Target="/ppt/slides/slide2.xml" Id="R736a5b2313f14136" /><Relationship Type="http://schemas.openxmlformats.org/officeDocument/2006/relationships/slide" Target="/ppt/slides/slide3.xml" Id="R9955b22d0c734736" /><Relationship Type="http://schemas.openxmlformats.org/officeDocument/2006/relationships/slide" Target="/ppt/slides/slide4.xml" Id="R2366038dad074233" /><Relationship Type="http://schemas.openxmlformats.org/officeDocument/2006/relationships/slide" Target="/ppt/slides/slide5.xml" Id="R4f7f06a4d45a44fa" /><Relationship Type="http://schemas.openxmlformats.org/officeDocument/2006/relationships/slide" Target="/ppt/slides/slide6.xml" Id="Re44caa68999f4666" /><Relationship Type="http://schemas.openxmlformats.org/officeDocument/2006/relationships/slide" Target="/ppt/slides/slide7.xml" Id="Re2932b7fc932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52319a7ff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ed4a3c52429a" /><Relationship Type="http://schemas.openxmlformats.org/officeDocument/2006/relationships/theme" Target="/ppt/slideMasters/theme/theme1.xml" Id="R8445555bdfb5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2ed4a3c52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9dd9165c7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4a7fd57b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391be5306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6214023b2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32ae091e1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f3493c92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becef068a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4 971 650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45 694 154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45 846 084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