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82eb2413a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d7d8776f647b4"/>
  </p:sldMasterIdLst>
  <p:sldIdLst>
    <p:sldId xmlns:r="http://schemas.openxmlformats.org/officeDocument/2006/relationships" id="256" r:id="R901dfd6790354ee6"/>
    <p:sldId xmlns:r="http://schemas.openxmlformats.org/officeDocument/2006/relationships" id="257" r:id="Rae619cd120ed4d0b"/>
    <p:sldId xmlns:r="http://schemas.openxmlformats.org/officeDocument/2006/relationships" id="258" r:id="R263626c0b1ac41cc"/>
    <p:sldId xmlns:r="http://schemas.openxmlformats.org/officeDocument/2006/relationships" id="259" r:id="R5eb37669cea54f9c"/>
    <p:sldId xmlns:r="http://schemas.openxmlformats.org/officeDocument/2006/relationships" id="260" r:id="R2b6b422ba6c64d22"/>
    <p:sldId xmlns:r="http://schemas.openxmlformats.org/officeDocument/2006/relationships" id="261" r:id="Rf726b58aec50470b"/>
    <p:sldId xmlns:r="http://schemas.openxmlformats.org/officeDocument/2006/relationships" id="262" r:id="R0c7bc3a1e2fd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d7d8776f647b4" /><Relationship Type="http://schemas.openxmlformats.org/officeDocument/2006/relationships/slide" Target="/ppt/slides/slide1.xml" Id="R901dfd6790354ee6" /><Relationship Type="http://schemas.openxmlformats.org/officeDocument/2006/relationships/slide" Target="/ppt/slides/slide2.xml" Id="Rae619cd120ed4d0b" /><Relationship Type="http://schemas.openxmlformats.org/officeDocument/2006/relationships/slide" Target="/ppt/slides/slide3.xml" Id="R263626c0b1ac41cc" /><Relationship Type="http://schemas.openxmlformats.org/officeDocument/2006/relationships/slide" Target="/ppt/slides/slide4.xml" Id="R5eb37669cea54f9c" /><Relationship Type="http://schemas.openxmlformats.org/officeDocument/2006/relationships/slide" Target="/ppt/slides/slide5.xml" Id="R2b6b422ba6c64d22" /><Relationship Type="http://schemas.openxmlformats.org/officeDocument/2006/relationships/slide" Target="/ppt/slides/slide6.xml" Id="Rf726b58aec50470b" /><Relationship Type="http://schemas.openxmlformats.org/officeDocument/2006/relationships/slide" Target="/ppt/slides/slide7.xml" Id="R0c7bc3a1e2fd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7e6bdeded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fa0c030f74f31" /><Relationship Type="http://schemas.openxmlformats.org/officeDocument/2006/relationships/theme" Target="/ppt/slideMasters/theme/theme1.xml" Id="Recafa751d5fd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fa0c030f7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ea8fd0c4c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438e5c7b1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2a7b5ff3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d4d4248b7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e990e12542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fb1bcd424c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63830de1549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7 461 407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50 121 363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50 479 544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