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b303c5bdc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6fb01b6164c56"/>
  </p:sldMasterIdLst>
  <p:sldIdLst>
    <p:sldId xmlns:r="http://schemas.openxmlformats.org/officeDocument/2006/relationships" id="256" r:id="R999ca7f51c1a4bb9"/>
    <p:sldId xmlns:r="http://schemas.openxmlformats.org/officeDocument/2006/relationships" id="257" r:id="Re7d9065a438e4c5f"/>
    <p:sldId xmlns:r="http://schemas.openxmlformats.org/officeDocument/2006/relationships" id="258" r:id="Ree30a4df7feb455a"/>
    <p:sldId xmlns:r="http://schemas.openxmlformats.org/officeDocument/2006/relationships" id="259" r:id="R17aa603955404a64"/>
    <p:sldId xmlns:r="http://schemas.openxmlformats.org/officeDocument/2006/relationships" id="260" r:id="R79f458e8c7b14667"/>
    <p:sldId xmlns:r="http://schemas.openxmlformats.org/officeDocument/2006/relationships" id="261" r:id="Rb901d487a2204dc7"/>
    <p:sldId xmlns:r="http://schemas.openxmlformats.org/officeDocument/2006/relationships" id="262" r:id="R2484382ce4cd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6fb01b6164c56" /><Relationship Type="http://schemas.openxmlformats.org/officeDocument/2006/relationships/slide" Target="/ppt/slides/slide1.xml" Id="R999ca7f51c1a4bb9" /><Relationship Type="http://schemas.openxmlformats.org/officeDocument/2006/relationships/slide" Target="/ppt/slides/slide2.xml" Id="Re7d9065a438e4c5f" /><Relationship Type="http://schemas.openxmlformats.org/officeDocument/2006/relationships/slide" Target="/ppt/slides/slide3.xml" Id="Ree30a4df7feb455a" /><Relationship Type="http://schemas.openxmlformats.org/officeDocument/2006/relationships/slide" Target="/ppt/slides/slide4.xml" Id="R17aa603955404a64" /><Relationship Type="http://schemas.openxmlformats.org/officeDocument/2006/relationships/slide" Target="/ppt/slides/slide5.xml" Id="R79f458e8c7b14667" /><Relationship Type="http://schemas.openxmlformats.org/officeDocument/2006/relationships/slide" Target="/ppt/slides/slide6.xml" Id="Rb901d487a2204dc7" /><Relationship Type="http://schemas.openxmlformats.org/officeDocument/2006/relationships/slide" Target="/ppt/slides/slide7.xml" Id="R2484382ce4cd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8f0601b1c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0ac1e8814a86" /><Relationship Type="http://schemas.openxmlformats.org/officeDocument/2006/relationships/theme" Target="/ppt/slideMasters/theme/theme1.xml" Id="R773df32fca67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60ac1e881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0f205a775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77663fd49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ef2ff3a2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b98b6fcb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f54135c8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bd14a374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64930d77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ROAR KRISTOFFERSEN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ROAR KRISTOFFERSEN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59 775 846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6 809 535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5 703 833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20 578 901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32 751 544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17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post@roarkristoffersen.no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www.roarkristoffersen.no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