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194675dd00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25ab1199345d3"/>
  </p:sldMasterIdLst>
  <p:sldIdLst>
    <p:sldId xmlns:r="http://schemas.openxmlformats.org/officeDocument/2006/relationships" id="256" r:id="Rb13b56e513b142ef"/>
    <p:sldId xmlns:r="http://schemas.openxmlformats.org/officeDocument/2006/relationships" id="257" r:id="Rc9e9c598ed2b4af3"/>
    <p:sldId xmlns:r="http://schemas.openxmlformats.org/officeDocument/2006/relationships" id="258" r:id="Rcb0822fd99f747f7"/>
    <p:sldId xmlns:r="http://schemas.openxmlformats.org/officeDocument/2006/relationships" id="259" r:id="R3e6e40d3d4654478"/>
    <p:sldId xmlns:r="http://schemas.openxmlformats.org/officeDocument/2006/relationships" id="260" r:id="R43c0d2a692f14dc9"/>
    <p:sldId xmlns:r="http://schemas.openxmlformats.org/officeDocument/2006/relationships" id="261" r:id="Rc6d2484d922f49e4"/>
    <p:sldId xmlns:r="http://schemas.openxmlformats.org/officeDocument/2006/relationships" id="262" r:id="R4716f23db797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25ab1199345d3" /><Relationship Type="http://schemas.openxmlformats.org/officeDocument/2006/relationships/slide" Target="/ppt/slides/slide1.xml" Id="Rb13b56e513b142ef" /><Relationship Type="http://schemas.openxmlformats.org/officeDocument/2006/relationships/slide" Target="/ppt/slides/slide2.xml" Id="Rc9e9c598ed2b4af3" /><Relationship Type="http://schemas.openxmlformats.org/officeDocument/2006/relationships/slide" Target="/ppt/slides/slide3.xml" Id="Rcb0822fd99f747f7" /><Relationship Type="http://schemas.openxmlformats.org/officeDocument/2006/relationships/slide" Target="/ppt/slides/slide4.xml" Id="R3e6e40d3d4654478" /><Relationship Type="http://schemas.openxmlformats.org/officeDocument/2006/relationships/slide" Target="/ppt/slides/slide5.xml" Id="R43c0d2a692f14dc9" /><Relationship Type="http://schemas.openxmlformats.org/officeDocument/2006/relationships/slide" Target="/ppt/slides/slide6.xml" Id="Rc6d2484d922f49e4" /><Relationship Type="http://schemas.openxmlformats.org/officeDocument/2006/relationships/slide" Target="/ppt/slides/slide7.xml" Id="R4716f23db797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edbab5b54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b02b0ce9410a" /><Relationship Type="http://schemas.openxmlformats.org/officeDocument/2006/relationships/theme" Target="/ppt/slideMasters/theme/theme1.xml" Id="R4d693af3df17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1eb02b0ce9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3e798ad4e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92263cf1b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25d0a0d4f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2f3d9057b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ddfe5aff047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43f1e5abd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c7e12db37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RENHOLDSGRUPPEN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RENHOLDSGRUPPEN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RENHOLDSGRUPPEN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RENHOLDSGRUPPEN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RENHOLDSGRUPPEN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RENHOLDSGRUPPEN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32 894 278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3 205 388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2 404 862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13 038 338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RENHOLDSGRUPPEN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JIM-OLE SELJEVOLD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KAI-HUGO HEBNES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RENHOLDSGRUPPEN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Stakkevollvegen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67 67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post@renholdsgruppen.no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www.renholdsgruppen.no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985 031 924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RENHOLDSGRUPPEN INVEST AS</a:t>
            </a:r>
          </a:p>
        </p:txBody>
      </p:sp>
    </p:spTree>
  </p:cSld>
  <p:clrMapOvr>
    <a:masterClrMapping xmlns:a="http://schemas.openxmlformats.org/drawingml/2006/main"/>
  </p:clrMapOvr>
</p:sld>
</file>