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cb7c818ca2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90c65c1aa48bb"/>
  </p:sldMasterIdLst>
  <p:sldIdLst>
    <p:sldId xmlns:r="http://schemas.openxmlformats.org/officeDocument/2006/relationships" id="256" r:id="R548c1a3c81e14637"/>
    <p:sldId xmlns:r="http://schemas.openxmlformats.org/officeDocument/2006/relationships" id="257" r:id="R2471b123c0dd43db"/>
    <p:sldId xmlns:r="http://schemas.openxmlformats.org/officeDocument/2006/relationships" id="258" r:id="R9072106fcc4a4955"/>
    <p:sldId xmlns:r="http://schemas.openxmlformats.org/officeDocument/2006/relationships" id="259" r:id="R7f982edf07da4e74"/>
    <p:sldId xmlns:r="http://schemas.openxmlformats.org/officeDocument/2006/relationships" id="260" r:id="Rb086e5d6a07a43be"/>
    <p:sldId xmlns:r="http://schemas.openxmlformats.org/officeDocument/2006/relationships" id="261" r:id="Ra451264ae5dc433f"/>
    <p:sldId xmlns:r="http://schemas.openxmlformats.org/officeDocument/2006/relationships" id="262" r:id="Rc95bf87cc965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90c65c1aa48bb" /><Relationship Type="http://schemas.openxmlformats.org/officeDocument/2006/relationships/slide" Target="/ppt/slides/slide1.xml" Id="R548c1a3c81e14637" /><Relationship Type="http://schemas.openxmlformats.org/officeDocument/2006/relationships/slide" Target="/ppt/slides/slide2.xml" Id="R2471b123c0dd43db" /><Relationship Type="http://schemas.openxmlformats.org/officeDocument/2006/relationships/slide" Target="/ppt/slides/slide3.xml" Id="R9072106fcc4a4955" /><Relationship Type="http://schemas.openxmlformats.org/officeDocument/2006/relationships/slide" Target="/ppt/slides/slide4.xml" Id="R7f982edf07da4e74" /><Relationship Type="http://schemas.openxmlformats.org/officeDocument/2006/relationships/slide" Target="/ppt/slides/slide5.xml" Id="Rb086e5d6a07a43be" /><Relationship Type="http://schemas.openxmlformats.org/officeDocument/2006/relationships/slide" Target="/ppt/slides/slide6.xml" Id="Ra451264ae5dc433f" /><Relationship Type="http://schemas.openxmlformats.org/officeDocument/2006/relationships/slide" Target="/ppt/slides/slide7.xml" Id="Rc95bf87cc965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eb22af452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492457d5344d0" /><Relationship Type="http://schemas.openxmlformats.org/officeDocument/2006/relationships/theme" Target="/ppt/slideMasters/theme/theme1.xml" Id="R2234113c1ed9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492457d5344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91664eb72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f118c2616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0e51e493e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d2c461ac6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ce53760f3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2798190d04b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e66df3b445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20 401 983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17 957 054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17 165 116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574 159 918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592 767 635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FURUHOLMEN WARBERG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19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985 049 157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ANNIMA AS</a:t>
            </a:r>
          </a:p>
        </p:txBody>
      </p:sp>
    </p:spTree>
  </p:cSld>
  <p:clrMapOvr>
    <a:masterClrMapping xmlns:a="http://schemas.openxmlformats.org/drawingml/2006/main"/>
  </p:clrMapOvr>
</p:sld>
</file>