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0143ac2f6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107b8e99a453e"/>
  </p:sldMasterIdLst>
  <p:sldIdLst>
    <p:sldId xmlns:r="http://schemas.openxmlformats.org/officeDocument/2006/relationships" id="256" r:id="R5f1daab14b274359"/>
    <p:sldId xmlns:r="http://schemas.openxmlformats.org/officeDocument/2006/relationships" id="257" r:id="R4e3706ba52e74602"/>
    <p:sldId xmlns:r="http://schemas.openxmlformats.org/officeDocument/2006/relationships" id="258" r:id="Rb5e5aec2653a449a"/>
    <p:sldId xmlns:r="http://schemas.openxmlformats.org/officeDocument/2006/relationships" id="259" r:id="R228d4506799747db"/>
    <p:sldId xmlns:r="http://schemas.openxmlformats.org/officeDocument/2006/relationships" id="260" r:id="R8a4a1d07732a41ef"/>
    <p:sldId xmlns:r="http://schemas.openxmlformats.org/officeDocument/2006/relationships" id="261" r:id="R598f20756ae841ff"/>
    <p:sldId xmlns:r="http://schemas.openxmlformats.org/officeDocument/2006/relationships" id="262" r:id="R7b98a6aaa222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107b8e99a453e" /><Relationship Type="http://schemas.openxmlformats.org/officeDocument/2006/relationships/slide" Target="/ppt/slides/slide1.xml" Id="R5f1daab14b274359" /><Relationship Type="http://schemas.openxmlformats.org/officeDocument/2006/relationships/slide" Target="/ppt/slides/slide2.xml" Id="R4e3706ba52e74602" /><Relationship Type="http://schemas.openxmlformats.org/officeDocument/2006/relationships/slide" Target="/ppt/slides/slide3.xml" Id="Rb5e5aec2653a449a" /><Relationship Type="http://schemas.openxmlformats.org/officeDocument/2006/relationships/slide" Target="/ppt/slides/slide4.xml" Id="R228d4506799747db" /><Relationship Type="http://schemas.openxmlformats.org/officeDocument/2006/relationships/slide" Target="/ppt/slides/slide5.xml" Id="R8a4a1d07732a41ef" /><Relationship Type="http://schemas.openxmlformats.org/officeDocument/2006/relationships/slide" Target="/ppt/slides/slide6.xml" Id="R598f20756ae841ff" /><Relationship Type="http://schemas.openxmlformats.org/officeDocument/2006/relationships/slide" Target="/ppt/slides/slide7.xml" Id="R7b98a6aaa222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2d52e671a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16be59e7f4425" /><Relationship Type="http://schemas.openxmlformats.org/officeDocument/2006/relationships/theme" Target="/ppt/slideMasters/theme/theme1.xml" Id="R40a2e793e780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16be59e7f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c9a912832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3cb95c8cd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e2261210d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1c7f1f63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6136df39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d266650f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b3851b631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JOHNSEN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JOHNSEN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14 518 243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20 917 452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21 166 094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Johnsen, Hollendergata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985 090 939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