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559297d8e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0e84fc8f240c0"/>
  </p:sldMasterIdLst>
  <p:sldIdLst>
    <p:sldId xmlns:r="http://schemas.openxmlformats.org/officeDocument/2006/relationships" id="256" r:id="R41ab0ad50d3c447a"/>
    <p:sldId xmlns:r="http://schemas.openxmlformats.org/officeDocument/2006/relationships" id="257" r:id="Rfc51fc14183f45ef"/>
    <p:sldId xmlns:r="http://schemas.openxmlformats.org/officeDocument/2006/relationships" id="258" r:id="R8e43d9172dd14c53"/>
    <p:sldId xmlns:r="http://schemas.openxmlformats.org/officeDocument/2006/relationships" id="259" r:id="R5b2107e99ceb44d6"/>
    <p:sldId xmlns:r="http://schemas.openxmlformats.org/officeDocument/2006/relationships" id="260" r:id="R74500de8a35f4915"/>
    <p:sldId xmlns:r="http://schemas.openxmlformats.org/officeDocument/2006/relationships" id="261" r:id="R3b16ef252f7c4704"/>
    <p:sldId xmlns:r="http://schemas.openxmlformats.org/officeDocument/2006/relationships" id="262" r:id="Rc7fbf46a8b50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0e84fc8f240c0" /><Relationship Type="http://schemas.openxmlformats.org/officeDocument/2006/relationships/slide" Target="/ppt/slides/slide1.xml" Id="R41ab0ad50d3c447a" /><Relationship Type="http://schemas.openxmlformats.org/officeDocument/2006/relationships/slide" Target="/ppt/slides/slide2.xml" Id="Rfc51fc14183f45ef" /><Relationship Type="http://schemas.openxmlformats.org/officeDocument/2006/relationships/slide" Target="/ppt/slides/slide3.xml" Id="R8e43d9172dd14c53" /><Relationship Type="http://schemas.openxmlformats.org/officeDocument/2006/relationships/slide" Target="/ppt/slides/slide4.xml" Id="R5b2107e99ceb44d6" /><Relationship Type="http://schemas.openxmlformats.org/officeDocument/2006/relationships/slide" Target="/ppt/slides/slide5.xml" Id="R74500de8a35f4915" /><Relationship Type="http://schemas.openxmlformats.org/officeDocument/2006/relationships/slide" Target="/ppt/slides/slide6.xml" Id="R3b16ef252f7c4704" /><Relationship Type="http://schemas.openxmlformats.org/officeDocument/2006/relationships/slide" Target="/ppt/slides/slide7.xml" Id="Rc7fbf46a8b50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b8b89540d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fab230a8148ef" /><Relationship Type="http://schemas.openxmlformats.org/officeDocument/2006/relationships/theme" Target="/ppt/slideMasters/theme/theme1.xml" Id="R158881a0680b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fab230a81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ec3f5d18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3f8d96806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5e1c56cc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7c1b962b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30a0ac6ba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b45ad2a99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07dd43fac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FEEDBACK 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FEEDBACK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FEEDBACK ACCOUNT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FEEDBACK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FEEDBACK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FEEDBACK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4 678 280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2 446 340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FEEDBACK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ARNE LEVI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LISA ANN-MARIE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FEEDBACK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Hattemakerlia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83 07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985 091 315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FEEDBACK ACCOUNT AS</a:t>
            </a:r>
          </a:p>
        </p:txBody>
      </p:sp>
    </p:spTree>
  </p:cSld>
  <p:clrMapOvr>
    <a:masterClrMapping xmlns:a="http://schemas.openxmlformats.org/drawingml/2006/main"/>
  </p:clrMapOvr>
</p:sld>
</file>