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f22211077a46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3de9b620f4484a"/>
  </p:sldMasterIdLst>
  <p:sldIdLst>
    <p:sldId xmlns:r="http://schemas.openxmlformats.org/officeDocument/2006/relationships" id="256" r:id="Rf48f1a26eff24953"/>
    <p:sldId xmlns:r="http://schemas.openxmlformats.org/officeDocument/2006/relationships" id="257" r:id="R202e91514e634d5d"/>
    <p:sldId xmlns:r="http://schemas.openxmlformats.org/officeDocument/2006/relationships" id="258" r:id="R06609bb22ad04adf"/>
    <p:sldId xmlns:r="http://schemas.openxmlformats.org/officeDocument/2006/relationships" id="259" r:id="R597b874a4faf4705"/>
    <p:sldId xmlns:r="http://schemas.openxmlformats.org/officeDocument/2006/relationships" id="260" r:id="R8c950b21524d4f31"/>
    <p:sldId xmlns:r="http://schemas.openxmlformats.org/officeDocument/2006/relationships" id="261" r:id="R693e949bcb254256"/>
    <p:sldId xmlns:r="http://schemas.openxmlformats.org/officeDocument/2006/relationships" id="262" r:id="R27218050dba343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3de9b620f4484a" /><Relationship Type="http://schemas.openxmlformats.org/officeDocument/2006/relationships/slide" Target="/ppt/slides/slide1.xml" Id="Rf48f1a26eff24953" /><Relationship Type="http://schemas.openxmlformats.org/officeDocument/2006/relationships/slide" Target="/ppt/slides/slide2.xml" Id="R202e91514e634d5d" /><Relationship Type="http://schemas.openxmlformats.org/officeDocument/2006/relationships/slide" Target="/ppt/slides/slide3.xml" Id="R06609bb22ad04adf" /><Relationship Type="http://schemas.openxmlformats.org/officeDocument/2006/relationships/slide" Target="/ppt/slides/slide4.xml" Id="R597b874a4faf4705" /><Relationship Type="http://schemas.openxmlformats.org/officeDocument/2006/relationships/slide" Target="/ppt/slides/slide5.xml" Id="R8c950b21524d4f31" /><Relationship Type="http://schemas.openxmlformats.org/officeDocument/2006/relationships/slide" Target="/ppt/slides/slide6.xml" Id="R693e949bcb254256" /><Relationship Type="http://schemas.openxmlformats.org/officeDocument/2006/relationships/slide" Target="/ppt/slides/slide7.xml" Id="R27218050dba343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b3f95985dd44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57644479f41ca" /><Relationship Type="http://schemas.openxmlformats.org/officeDocument/2006/relationships/theme" Target="/ppt/slideMasters/theme/theme1.xml" Id="Rae245f8a9d1d44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f57644479f41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aa150f52e47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660d5cc094b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e9741524a49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0b96e649a4b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014eed3fe4c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f01b8c11c40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66f4c5fb54e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BEL AIR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 AIR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−980 145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2 092 131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67 046 614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67 354 514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CASSIDY TØNJUM  –  42,5 %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MELISSA TØNJUM  –  42,5 %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TØNJUM  –  14,9 %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Minde allé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28 71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985 131 120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