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480bc33c1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b55a5ea2a4dfe"/>
  </p:sldMasterIdLst>
  <p:sldIdLst>
    <p:sldId xmlns:r="http://schemas.openxmlformats.org/officeDocument/2006/relationships" id="256" r:id="R27a1d328c8a743a6"/>
    <p:sldId xmlns:r="http://schemas.openxmlformats.org/officeDocument/2006/relationships" id="257" r:id="R8dba2065f84447a3"/>
    <p:sldId xmlns:r="http://schemas.openxmlformats.org/officeDocument/2006/relationships" id="258" r:id="R7ca9ce4ed8c84aeb"/>
    <p:sldId xmlns:r="http://schemas.openxmlformats.org/officeDocument/2006/relationships" id="259" r:id="Rc7471fcf72b64c1f"/>
    <p:sldId xmlns:r="http://schemas.openxmlformats.org/officeDocument/2006/relationships" id="260" r:id="Rf12685ff65ab4e06"/>
    <p:sldId xmlns:r="http://schemas.openxmlformats.org/officeDocument/2006/relationships" id="261" r:id="R28bb0b65fca643dd"/>
    <p:sldId xmlns:r="http://schemas.openxmlformats.org/officeDocument/2006/relationships" id="262" r:id="R2be9416a132b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b55a5ea2a4dfe" /><Relationship Type="http://schemas.openxmlformats.org/officeDocument/2006/relationships/slide" Target="/ppt/slides/slide1.xml" Id="R27a1d328c8a743a6" /><Relationship Type="http://schemas.openxmlformats.org/officeDocument/2006/relationships/slide" Target="/ppt/slides/slide2.xml" Id="R8dba2065f84447a3" /><Relationship Type="http://schemas.openxmlformats.org/officeDocument/2006/relationships/slide" Target="/ppt/slides/slide3.xml" Id="R7ca9ce4ed8c84aeb" /><Relationship Type="http://schemas.openxmlformats.org/officeDocument/2006/relationships/slide" Target="/ppt/slides/slide4.xml" Id="Rc7471fcf72b64c1f" /><Relationship Type="http://schemas.openxmlformats.org/officeDocument/2006/relationships/slide" Target="/ppt/slides/slide5.xml" Id="Rf12685ff65ab4e06" /><Relationship Type="http://schemas.openxmlformats.org/officeDocument/2006/relationships/slide" Target="/ppt/slides/slide6.xml" Id="R28bb0b65fca643dd" /><Relationship Type="http://schemas.openxmlformats.org/officeDocument/2006/relationships/slide" Target="/ppt/slides/slide7.xml" Id="R2be9416a132b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17d27c266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e2a4a842546a6" /><Relationship Type="http://schemas.openxmlformats.org/officeDocument/2006/relationships/theme" Target="/ppt/slideMasters/theme/theme1.xml" Id="R33b7bf9264cf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e2a4a8425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2e82d89f8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f84bf98314f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b8dd1c6cb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b3793f7e0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61d52d0e0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829ae21e5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37478aa4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SØR-HEDMARK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SOLVOR 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GRØNNERUD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ESPEN TUSKIND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LEIKVANG ANNE MARIT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