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df6c5accc044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cfff97d7494129"/>
  </p:sldMasterIdLst>
  <p:sldIdLst>
    <p:sldId xmlns:r="http://schemas.openxmlformats.org/officeDocument/2006/relationships" id="256" r:id="R145a3e22b7dc49c4"/>
    <p:sldId xmlns:r="http://schemas.openxmlformats.org/officeDocument/2006/relationships" id="257" r:id="Rb38d6c32f3424450"/>
    <p:sldId xmlns:r="http://schemas.openxmlformats.org/officeDocument/2006/relationships" id="258" r:id="R008ef557d825404a"/>
    <p:sldId xmlns:r="http://schemas.openxmlformats.org/officeDocument/2006/relationships" id="259" r:id="R1bcc37dc64db4b6e"/>
    <p:sldId xmlns:r="http://schemas.openxmlformats.org/officeDocument/2006/relationships" id="260" r:id="Rc9a16fc0c41a4bf8"/>
    <p:sldId xmlns:r="http://schemas.openxmlformats.org/officeDocument/2006/relationships" id="261" r:id="Rfc5dea9328e34b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cfff97d7494129" /><Relationship Type="http://schemas.openxmlformats.org/officeDocument/2006/relationships/slide" Target="/ppt/slides/slide1.xml" Id="R145a3e22b7dc49c4" /><Relationship Type="http://schemas.openxmlformats.org/officeDocument/2006/relationships/slide" Target="/ppt/slides/slide2.xml" Id="Rb38d6c32f3424450" /><Relationship Type="http://schemas.openxmlformats.org/officeDocument/2006/relationships/slide" Target="/ppt/slides/slide3.xml" Id="R008ef557d825404a" /><Relationship Type="http://schemas.openxmlformats.org/officeDocument/2006/relationships/slide" Target="/ppt/slides/slide4.xml" Id="R1bcc37dc64db4b6e" /><Relationship Type="http://schemas.openxmlformats.org/officeDocument/2006/relationships/slide" Target="/ppt/slides/slide5.xml" Id="Rc9a16fc0c41a4bf8" /><Relationship Type="http://schemas.openxmlformats.org/officeDocument/2006/relationships/slide" Target="/ppt/slides/slide6.xml" Id="Rfc5dea9328e34b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3468e948b45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7ead7b22a46cf" /><Relationship Type="http://schemas.openxmlformats.org/officeDocument/2006/relationships/theme" Target="/ppt/slideMasters/theme/theme1.xml" Id="R9d302235ffd642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87ead7b22a46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2b4950ed244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f276aeba148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4b7afa6d941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4785934654e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12ac2060b4c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607ba08b54d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TOTAL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 REVISJON DA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5 885 641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906 605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3 963 406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4 688 381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Tørkoppveien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20 42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post@totalrevisjon.no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www.totalrevisjon.no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985 153 965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TOTAL REVISJON DA</a:t>
            </a:r>
          </a:p>
        </p:txBody>
      </p:sp>
    </p:spTree>
  </p:cSld>
  <p:clrMapOvr>
    <a:masterClrMapping xmlns:a="http://schemas.openxmlformats.org/drawingml/2006/main"/>
  </p:clrMapOvr>
</p:sld>
</file>