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611a73d34540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f23d0dc374a24"/>
  </p:sldMasterIdLst>
  <p:sldIdLst>
    <p:sldId xmlns:r="http://schemas.openxmlformats.org/officeDocument/2006/relationships" id="256" r:id="R303244baa8994baa"/>
    <p:sldId xmlns:r="http://schemas.openxmlformats.org/officeDocument/2006/relationships" id="257" r:id="R3bae7080382a42e3"/>
    <p:sldId xmlns:r="http://schemas.openxmlformats.org/officeDocument/2006/relationships" id="258" r:id="R913de632a8654f4e"/>
    <p:sldId xmlns:r="http://schemas.openxmlformats.org/officeDocument/2006/relationships" id="259" r:id="R50812928ef044968"/>
    <p:sldId xmlns:r="http://schemas.openxmlformats.org/officeDocument/2006/relationships" id="260" r:id="Rdd67f2a7761d4b2e"/>
    <p:sldId xmlns:r="http://schemas.openxmlformats.org/officeDocument/2006/relationships" id="261" r:id="R08d1f54d55434b10"/>
    <p:sldId xmlns:r="http://schemas.openxmlformats.org/officeDocument/2006/relationships" id="262" r:id="R664eff3d7bc443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f23d0dc374a24" /><Relationship Type="http://schemas.openxmlformats.org/officeDocument/2006/relationships/slide" Target="/ppt/slides/slide1.xml" Id="R303244baa8994baa" /><Relationship Type="http://schemas.openxmlformats.org/officeDocument/2006/relationships/slide" Target="/ppt/slides/slide2.xml" Id="R3bae7080382a42e3" /><Relationship Type="http://schemas.openxmlformats.org/officeDocument/2006/relationships/slide" Target="/ppt/slides/slide3.xml" Id="R913de632a8654f4e" /><Relationship Type="http://schemas.openxmlformats.org/officeDocument/2006/relationships/slide" Target="/ppt/slides/slide4.xml" Id="R50812928ef044968" /><Relationship Type="http://schemas.openxmlformats.org/officeDocument/2006/relationships/slide" Target="/ppt/slides/slide5.xml" Id="Rdd67f2a7761d4b2e" /><Relationship Type="http://schemas.openxmlformats.org/officeDocument/2006/relationships/slide" Target="/ppt/slides/slide6.xml" Id="R08d1f54d55434b10" /><Relationship Type="http://schemas.openxmlformats.org/officeDocument/2006/relationships/slide" Target="/ppt/slides/slide7.xml" Id="R664eff3d7bc443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cb8fe415fb45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b168a9ef84d4f" /><Relationship Type="http://schemas.openxmlformats.org/officeDocument/2006/relationships/theme" Target="/ppt/slideMasters/theme/theme1.xml" Id="Reaf72cece5c840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8b168a9ef84d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746bd3f3e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bc348a9e443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690e8c59a4a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7cc7750f844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4b3a2f42945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b4ec264214b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48fb4a00d4a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MØLSTER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MØLSTER INSTALLASJON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26 203 371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2 181 633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1 900 147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5 018 327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13 746 113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AFOS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Dugstadfossen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985 160 775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INSTALLASJON AS</a:t>
            </a:r>
          </a:p>
        </p:txBody>
      </p:sp>
    </p:spTree>
  </p:cSld>
  <p:clrMapOvr>
    <a:masterClrMapping xmlns:a="http://schemas.openxmlformats.org/drawingml/2006/main"/>
  </p:clrMapOvr>
</p:sld>
</file>