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d9d9961f7b41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4bd68bbe2e4a2e"/>
  </p:sldMasterIdLst>
  <p:sldIdLst>
    <p:sldId xmlns:r="http://schemas.openxmlformats.org/officeDocument/2006/relationships" id="256" r:id="R1093d9f5695c472c"/>
    <p:sldId xmlns:r="http://schemas.openxmlformats.org/officeDocument/2006/relationships" id="257" r:id="Rb14fe1d0728b44f4"/>
    <p:sldId xmlns:r="http://schemas.openxmlformats.org/officeDocument/2006/relationships" id="258" r:id="R56d377d805954a33"/>
    <p:sldId xmlns:r="http://schemas.openxmlformats.org/officeDocument/2006/relationships" id="259" r:id="Rd22663df5d164b22"/>
    <p:sldId xmlns:r="http://schemas.openxmlformats.org/officeDocument/2006/relationships" id="260" r:id="R3d3c595d584f488b"/>
    <p:sldId xmlns:r="http://schemas.openxmlformats.org/officeDocument/2006/relationships" id="261" r:id="R5ef79bf3fd324416"/>
    <p:sldId xmlns:r="http://schemas.openxmlformats.org/officeDocument/2006/relationships" id="262" r:id="R1891edc9af144f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bd68bbe2e4a2e" /><Relationship Type="http://schemas.openxmlformats.org/officeDocument/2006/relationships/slide" Target="/ppt/slides/slide1.xml" Id="R1093d9f5695c472c" /><Relationship Type="http://schemas.openxmlformats.org/officeDocument/2006/relationships/slide" Target="/ppt/slides/slide2.xml" Id="Rb14fe1d0728b44f4" /><Relationship Type="http://schemas.openxmlformats.org/officeDocument/2006/relationships/slide" Target="/ppt/slides/slide3.xml" Id="R56d377d805954a33" /><Relationship Type="http://schemas.openxmlformats.org/officeDocument/2006/relationships/slide" Target="/ppt/slides/slide4.xml" Id="Rd22663df5d164b22" /><Relationship Type="http://schemas.openxmlformats.org/officeDocument/2006/relationships/slide" Target="/ppt/slides/slide5.xml" Id="R3d3c595d584f488b" /><Relationship Type="http://schemas.openxmlformats.org/officeDocument/2006/relationships/slide" Target="/ppt/slides/slide6.xml" Id="R5ef79bf3fd324416" /><Relationship Type="http://schemas.openxmlformats.org/officeDocument/2006/relationships/slide" Target="/ppt/slides/slide7.xml" Id="R1891edc9af144f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46ebeb4bf24a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5fd47eec543be" /><Relationship Type="http://schemas.openxmlformats.org/officeDocument/2006/relationships/theme" Target="/ppt/slideMasters/theme/theme1.xml" Id="R48a6cd9d4fdf41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65fd47eec543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0ce87de714f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42fbcb5d94b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6479dfa2742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892aec9584d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b6e9d076f40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cd7a3e0be44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2bf155df64e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WERGELANDSVEIEN 12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WERGELANDSVEIEN 12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12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WERGELANDSVEIEN 12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WERGELANDSVEIEN 12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WERGELANDSVEIEN 12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245 460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1 902 442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2 450 761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WERGELANDSVEIEN 12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KVISLABAKKEN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WERGELANDSVEIEN 12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7500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985 162 042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WERGELANDSVEIEN 12 AS</a:t>
            </a:r>
          </a:p>
        </p:txBody>
      </p:sp>
    </p:spTree>
  </p:cSld>
  <p:clrMapOvr>
    <a:masterClrMapping xmlns:a="http://schemas.openxmlformats.org/drawingml/2006/main"/>
  </p:clrMapOvr>
</p:sld>
</file>