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7abd65a30148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9e8b344f9a4ac5"/>
  </p:sldMasterIdLst>
  <p:sldIdLst>
    <p:sldId xmlns:r="http://schemas.openxmlformats.org/officeDocument/2006/relationships" id="256" r:id="Rc8ea78acd17f4294"/>
    <p:sldId xmlns:r="http://schemas.openxmlformats.org/officeDocument/2006/relationships" id="257" r:id="Rb8ef84a419d54e22"/>
    <p:sldId xmlns:r="http://schemas.openxmlformats.org/officeDocument/2006/relationships" id="258" r:id="R45bf17fc66384018"/>
    <p:sldId xmlns:r="http://schemas.openxmlformats.org/officeDocument/2006/relationships" id="259" r:id="Rfc5fd815297c40e6"/>
    <p:sldId xmlns:r="http://schemas.openxmlformats.org/officeDocument/2006/relationships" id="260" r:id="Rdf8e9a4e9ff04564"/>
    <p:sldId xmlns:r="http://schemas.openxmlformats.org/officeDocument/2006/relationships" id="261" r:id="Rbb3f719180d141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e8b344f9a4ac5" /><Relationship Type="http://schemas.openxmlformats.org/officeDocument/2006/relationships/slide" Target="/ppt/slides/slide1.xml" Id="Rc8ea78acd17f4294" /><Relationship Type="http://schemas.openxmlformats.org/officeDocument/2006/relationships/slide" Target="/ppt/slides/slide2.xml" Id="Rb8ef84a419d54e22" /><Relationship Type="http://schemas.openxmlformats.org/officeDocument/2006/relationships/slide" Target="/ppt/slides/slide3.xml" Id="R45bf17fc66384018" /><Relationship Type="http://schemas.openxmlformats.org/officeDocument/2006/relationships/slide" Target="/ppt/slides/slide4.xml" Id="Rfc5fd815297c40e6" /><Relationship Type="http://schemas.openxmlformats.org/officeDocument/2006/relationships/slide" Target="/ppt/slides/slide5.xml" Id="Rdf8e9a4e9ff04564" /><Relationship Type="http://schemas.openxmlformats.org/officeDocument/2006/relationships/slide" Target="/ppt/slides/slide6.xml" Id="Rbb3f719180d141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263c7055eb4a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46f694fa04ed2" /><Relationship Type="http://schemas.openxmlformats.org/officeDocument/2006/relationships/theme" Target="/ppt/slideMasters/theme/theme1.xml" Id="R7183ef2bfab546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546f694fa04e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c5c7b548445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c88eb71ce44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bd8c025364c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1d277a32349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33bfe858c4a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e8602df6f47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ANDRESEN OG SØNN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ANDRESEN OG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ANDRESEN OG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ANDRESEN OG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ANDRESEN OG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ANDRESEN OG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Refstad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22 13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post@andresenogsonn.no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985 169 136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ANDRESEN OG SØNN AS</a:t>
            </a:r>
          </a:p>
        </p:txBody>
      </p:sp>
    </p:spTree>
  </p:cSld>
  <p:clrMapOvr>
    <a:masterClrMapping xmlns:a="http://schemas.openxmlformats.org/drawingml/2006/main"/>
  </p:clrMapOvr>
</p:sld>
</file>