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f6ca4c4be8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5f43ac44764ebf"/>
  </p:sldMasterIdLst>
  <p:sldIdLst>
    <p:sldId xmlns:r="http://schemas.openxmlformats.org/officeDocument/2006/relationships" id="256" r:id="R584c454afab04352"/>
    <p:sldId xmlns:r="http://schemas.openxmlformats.org/officeDocument/2006/relationships" id="257" r:id="Redadcb1234ff467f"/>
    <p:sldId xmlns:r="http://schemas.openxmlformats.org/officeDocument/2006/relationships" id="258" r:id="Re123cc21287947de"/>
    <p:sldId xmlns:r="http://schemas.openxmlformats.org/officeDocument/2006/relationships" id="259" r:id="R43af88d3eca34147"/>
    <p:sldId xmlns:r="http://schemas.openxmlformats.org/officeDocument/2006/relationships" id="260" r:id="R5a9c5bb72c334936"/>
    <p:sldId xmlns:r="http://schemas.openxmlformats.org/officeDocument/2006/relationships" id="261" r:id="R306792f6425341f6"/>
    <p:sldId xmlns:r="http://schemas.openxmlformats.org/officeDocument/2006/relationships" id="262" r:id="Red1dca0c26e44e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f43ac44764ebf" /><Relationship Type="http://schemas.openxmlformats.org/officeDocument/2006/relationships/slide" Target="/ppt/slides/slide1.xml" Id="R584c454afab04352" /><Relationship Type="http://schemas.openxmlformats.org/officeDocument/2006/relationships/slide" Target="/ppt/slides/slide2.xml" Id="Redadcb1234ff467f" /><Relationship Type="http://schemas.openxmlformats.org/officeDocument/2006/relationships/slide" Target="/ppt/slides/slide3.xml" Id="Re123cc21287947de" /><Relationship Type="http://schemas.openxmlformats.org/officeDocument/2006/relationships/slide" Target="/ppt/slides/slide4.xml" Id="R43af88d3eca34147" /><Relationship Type="http://schemas.openxmlformats.org/officeDocument/2006/relationships/slide" Target="/ppt/slides/slide5.xml" Id="R5a9c5bb72c334936" /><Relationship Type="http://schemas.openxmlformats.org/officeDocument/2006/relationships/slide" Target="/ppt/slides/slide6.xml" Id="R306792f6425341f6" /><Relationship Type="http://schemas.openxmlformats.org/officeDocument/2006/relationships/slide" Target="/ppt/slides/slide7.xml" Id="Red1dca0c26e44e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fb39ab51d44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595faf43f4e4a" /><Relationship Type="http://schemas.openxmlformats.org/officeDocument/2006/relationships/theme" Target="/ppt/slideMasters/theme/theme1.xml" Id="R6e5d51a6b9b740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4595faf43f4e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d5a7d8369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bf26792ec49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849d8ca4945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e0394d9684a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1e1a7771e47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2262a873648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e64c5085c45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ANDRESEN OG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ANDRESEN OG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OG SØNN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ANDRESEN OG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ANDRESEN OG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ANDRESEN OG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28 526 244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3 954 997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3 274 520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5 367 780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16 016 390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ANDRESEN OG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JOHN ARNE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PATRICK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ANDRESEN OG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Refstad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22 13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post@andresenogsonn.no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985 169 136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ANDRESEN OG SØNN AS</a:t>
            </a:r>
          </a:p>
        </p:txBody>
      </p:sp>
    </p:spTree>
  </p:cSld>
  <p:clrMapOvr>
    <a:masterClrMapping xmlns:a="http://schemas.openxmlformats.org/drawingml/2006/main"/>
  </p:clrMapOvr>
</p:sld>
</file>