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82b39bee8044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46ad7dec324b64"/>
  </p:sldMasterIdLst>
  <p:sldIdLst>
    <p:sldId xmlns:r="http://schemas.openxmlformats.org/officeDocument/2006/relationships" id="256" r:id="Rf940d33479714578"/>
    <p:sldId xmlns:r="http://schemas.openxmlformats.org/officeDocument/2006/relationships" id="257" r:id="Rae9d787ced614d21"/>
    <p:sldId xmlns:r="http://schemas.openxmlformats.org/officeDocument/2006/relationships" id="258" r:id="R78229f4135fc4d66"/>
    <p:sldId xmlns:r="http://schemas.openxmlformats.org/officeDocument/2006/relationships" id="259" r:id="R817b997a68e84970"/>
    <p:sldId xmlns:r="http://schemas.openxmlformats.org/officeDocument/2006/relationships" id="260" r:id="R6b7dd98de0dc41eb"/>
    <p:sldId xmlns:r="http://schemas.openxmlformats.org/officeDocument/2006/relationships" id="261" r:id="R54df48404f094b5d"/>
    <p:sldId xmlns:r="http://schemas.openxmlformats.org/officeDocument/2006/relationships" id="262" r:id="Reaadd1df980b4c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46ad7dec324b64" /><Relationship Type="http://schemas.openxmlformats.org/officeDocument/2006/relationships/slide" Target="/ppt/slides/slide1.xml" Id="Rf940d33479714578" /><Relationship Type="http://schemas.openxmlformats.org/officeDocument/2006/relationships/slide" Target="/ppt/slides/slide2.xml" Id="Rae9d787ced614d21" /><Relationship Type="http://schemas.openxmlformats.org/officeDocument/2006/relationships/slide" Target="/ppt/slides/slide3.xml" Id="R78229f4135fc4d66" /><Relationship Type="http://schemas.openxmlformats.org/officeDocument/2006/relationships/slide" Target="/ppt/slides/slide4.xml" Id="R817b997a68e84970" /><Relationship Type="http://schemas.openxmlformats.org/officeDocument/2006/relationships/slide" Target="/ppt/slides/slide5.xml" Id="R6b7dd98de0dc41eb" /><Relationship Type="http://schemas.openxmlformats.org/officeDocument/2006/relationships/slide" Target="/ppt/slides/slide6.xml" Id="R54df48404f094b5d" /><Relationship Type="http://schemas.openxmlformats.org/officeDocument/2006/relationships/slide" Target="/ppt/slides/slide7.xml" Id="Reaadd1df980b4c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6b3b210ffd4a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7fd1275d24ca3" /><Relationship Type="http://schemas.openxmlformats.org/officeDocument/2006/relationships/theme" Target="/ppt/slideMasters/theme/theme1.xml" Id="Rd2acc858000342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27fd1275d24c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c5d50fa3c4f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d207b3cc449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99127b5004e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dc37ed6e340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49de670e946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1e2e324c04b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b128594f342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ASPEN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323 156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4 872 757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 GAUTE ASPEN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Odins vei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3518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91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dan@aspen-no.no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985 173 788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 INVEST AS</a:t>
            </a:r>
          </a:p>
        </p:txBody>
      </p:sp>
    </p:spTree>
  </p:cSld>
  <p:clrMapOvr>
    <a:masterClrMapping xmlns:a="http://schemas.openxmlformats.org/drawingml/2006/main"/>
  </p:clrMapOvr>
</p:sld>
</file>