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c8754a5d7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8d6fbf8fd43f2"/>
  </p:sldMasterIdLst>
  <p:sldIdLst>
    <p:sldId xmlns:r="http://schemas.openxmlformats.org/officeDocument/2006/relationships" id="256" r:id="R34e4c29e2ccd481a"/>
    <p:sldId xmlns:r="http://schemas.openxmlformats.org/officeDocument/2006/relationships" id="257" r:id="R35c5a547255145f5"/>
    <p:sldId xmlns:r="http://schemas.openxmlformats.org/officeDocument/2006/relationships" id="258" r:id="R8b2d39863bb54e30"/>
    <p:sldId xmlns:r="http://schemas.openxmlformats.org/officeDocument/2006/relationships" id="259" r:id="Rde48e8a3cfb2443e"/>
    <p:sldId xmlns:r="http://schemas.openxmlformats.org/officeDocument/2006/relationships" id="260" r:id="Ree148ef54da244ad"/>
    <p:sldId xmlns:r="http://schemas.openxmlformats.org/officeDocument/2006/relationships" id="261" r:id="R9d0a0b145939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8d6fbf8fd43f2" /><Relationship Type="http://schemas.openxmlformats.org/officeDocument/2006/relationships/slide" Target="/ppt/slides/slide1.xml" Id="R34e4c29e2ccd481a" /><Relationship Type="http://schemas.openxmlformats.org/officeDocument/2006/relationships/slide" Target="/ppt/slides/slide2.xml" Id="R35c5a547255145f5" /><Relationship Type="http://schemas.openxmlformats.org/officeDocument/2006/relationships/slide" Target="/ppt/slides/slide3.xml" Id="R8b2d39863bb54e30" /><Relationship Type="http://schemas.openxmlformats.org/officeDocument/2006/relationships/slide" Target="/ppt/slides/slide4.xml" Id="Rde48e8a3cfb2443e" /><Relationship Type="http://schemas.openxmlformats.org/officeDocument/2006/relationships/slide" Target="/ppt/slides/slide5.xml" Id="Ree148ef54da244ad" /><Relationship Type="http://schemas.openxmlformats.org/officeDocument/2006/relationships/slide" Target="/ppt/slides/slide6.xml" Id="R9d0a0b145939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fde6b74c8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756896e84348" /><Relationship Type="http://schemas.openxmlformats.org/officeDocument/2006/relationships/theme" Target="/ppt/slideMasters/theme/theme1.xml" Id="R8448c0b80371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8756896e8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f17ea766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a6072e52d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e4346e6d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7c0676ca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b97355b5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fb91f982e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