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29ed08142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da6af8fc94120"/>
  </p:sldMasterIdLst>
  <p:sldIdLst>
    <p:sldId xmlns:r="http://schemas.openxmlformats.org/officeDocument/2006/relationships" id="256" r:id="Rdfe2a6f730cf4a3f"/>
    <p:sldId xmlns:r="http://schemas.openxmlformats.org/officeDocument/2006/relationships" id="257" r:id="R19f070144bc54192"/>
    <p:sldId xmlns:r="http://schemas.openxmlformats.org/officeDocument/2006/relationships" id="258" r:id="R65385a70e4ac4664"/>
    <p:sldId xmlns:r="http://schemas.openxmlformats.org/officeDocument/2006/relationships" id="259" r:id="R054a3672a21c4957"/>
    <p:sldId xmlns:r="http://schemas.openxmlformats.org/officeDocument/2006/relationships" id="260" r:id="Rff281a5a9dee4f2b"/>
    <p:sldId xmlns:r="http://schemas.openxmlformats.org/officeDocument/2006/relationships" id="261" r:id="Rfc6295ec7ef6453d"/>
    <p:sldId xmlns:r="http://schemas.openxmlformats.org/officeDocument/2006/relationships" id="262" r:id="Rf030fd9f1787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da6af8fc94120" /><Relationship Type="http://schemas.openxmlformats.org/officeDocument/2006/relationships/slide" Target="/ppt/slides/slide1.xml" Id="Rdfe2a6f730cf4a3f" /><Relationship Type="http://schemas.openxmlformats.org/officeDocument/2006/relationships/slide" Target="/ppt/slides/slide2.xml" Id="R19f070144bc54192" /><Relationship Type="http://schemas.openxmlformats.org/officeDocument/2006/relationships/slide" Target="/ppt/slides/slide3.xml" Id="R65385a70e4ac4664" /><Relationship Type="http://schemas.openxmlformats.org/officeDocument/2006/relationships/slide" Target="/ppt/slides/slide4.xml" Id="R054a3672a21c4957" /><Relationship Type="http://schemas.openxmlformats.org/officeDocument/2006/relationships/slide" Target="/ppt/slides/slide5.xml" Id="Rff281a5a9dee4f2b" /><Relationship Type="http://schemas.openxmlformats.org/officeDocument/2006/relationships/slide" Target="/ppt/slides/slide6.xml" Id="Rfc6295ec7ef6453d" /><Relationship Type="http://schemas.openxmlformats.org/officeDocument/2006/relationships/slide" Target="/ppt/slides/slide7.xml" Id="Rf030fd9f1787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479d42bab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1c5487c84a62" /><Relationship Type="http://schemas.openxmlformats.org/officeDocument/2006/relationships/theme" Target="/ppt/slideMasters/theme/theme1.xml" Id="R7a96120a0925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61c5487c8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d53f200b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cb786b53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264db1ff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9a86e438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58ab8f97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d180f5bc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eaf157fc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