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d2946279c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e57e6b01640f7"/>
  </p:sldMasterIdLst>
  <p:sldIdLst>
    <p:sldId xmlns:r="http://schemas.openxmlformats.org/officeDocument/2006/relationships" id="256" r:id="R612583833051471e"/>
    <p:sldId xmlns:r="http://schemas.openxmlformats.org/officeDocument/2006/relationships" id="257" r:id="R1f42041512494dea"/>
    <p:sldId xmlns:r="http://schemas.openxmlformats.org/officeDocument/2006/relationships" id="258" r:id="R484a4555d8c64449"/>
    <p:sldId xmlns:r="http://schemas.openxmlformats.org/officeDocument/2006/relationships" id="259" r:id="Ra39e582245de4aeb"/>
    <p:sldId xmlns:r="http://schemas.openxmlformats.org/officeDocument/2006/relationships" id="260" r:id="Rcea1b5b50aad499e"/>
    <p:sldId xmlns:r="http://schemas.openxmlformats.org/officeDocument/2006/relationships" id="261" r:id="R640e6ffc2971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e57e6b01640f7" /><Relationship Type="http://schemas.openxmlformats.org/officeDocument/2006/relationships/slide" Target="/ppt/slides/slide1.xml" Id="R612583833051471e" /><Relationship Type="http://schemas.openxmlformats.org/officeDocument/2006/relationships/slide" Target="/ppt/slides/slide2.xml" Id="R1f42041512494dea" /><Relationship Type="http://schemas.openxmlformats.org/officeDocument/2006/relationships/slide" Target="/ppt/slides/slide3.xml" Id="R484a4555d8c64449" /><Relationship Type="http://schemas.openxmlformats.org/officeDocument/2006/relationships/slide" Target="/ppt/slides/slide4.xml" Id="Ra39e582245de4aeb" /><Relationship Type="http://schemas.openxmlformats.org/officeDocument/2006/relationships/slide" Target="/ppt/slides/slide5.xml" Id="Rcea1b5b50aad499e" /><Relationship Type="http://schemas.openxmlformats.org/officeDocument/2006/relationships/slide" Target="/ppt/slides/slide6.xml" Id="R640e6ffc2971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191075d8f4d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ed41e35ef4c85" /><Relationship Type="http://schemas.openxmlformats.org/officeDocument/2006/relationships/theme" Target="/ppt/slideMasters/theme/theme1.xml" Id="Re3283ef137d4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ed41e35ef4c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517bf641a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76a23c21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674451e9f48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e4bd37d5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43f0d073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5e33489d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