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e5032fb59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252d13d144509"/>
  </p:sldMasterIdLst>
  <p:sldIdLst>
    <p:sldId xmlns:r="http://schemas.openxmlformats.org/officeDocument/2006/relationships" id="256" r:id="R7cf916772fd447b5"/>
    <p:sldId xmlns:r="http://schemas.openxmlformats.org/officeDocument/2006/relationships" id="257" r:id="R77cadea0d47a4073"/>
    <p:sldId xmlns:r="http://schemas.openxmlformats.org/officeDocument/2006/relationships" id="258" r:id="Rc24e2e58d6ac4567"/>
    <p:sldId xmlns:r="http://schemas.openxmlformats.org/officeDocument/2006/relationships" id="259" r:id="R748ae32c239147fe"/>
    <p:sldId xmlns:r="http://schemas.openxmlformats.org/officeDocument/2006/relationships" id="260" r:id="R3f71d7e07109498b"/>
    <p:sldId xmlns:r="http://schemas.openxmlformats.org/officeDocument/2006/relationships" id="261" r:id="R932d73484165498d"/>
    <p:sldId xmlns:r="http://schemas.openxmlformats.org/officeDocument/2006/relationships" id="262" r:id="R0f71dd45c63f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252d13d144509" /><Relationship Type="http://schemas.openxmlformats.org/officeDocument/2006/relationships/slide" Target="/ppt/slides/slide1.xml" Id="R7cf916772fd447b5" /><Relationship Type="http://schemas.openxmlformats.org/officeDocument/2006/relationships/slide" Target="/ppt/slides/slide2.xml" Id="R77cadea0d47a4073" /><Relationship Type="http://schemas.openxmlformats.org/officeDocument/2006/relationships/slide" Target="/ppt/slides/slide3.xml" Id="Rc24e2e58d6ac4567" /><Relationship Type="http://schemas.openxmlformats.org/officeDocument/2006/relationships/slide" Target="/ppt/slides/slide4.xml" Id="R748ae32c239147fe" /><Relationship Type="http://schemas.openxmlformats.org/officeDocument/2006/relationships/slide" Target="/ppt/slides/slide5.xml" Id="R3f71d7e07109498b" /><Relationship Type="http://schemas.openxmlformats.org/officeDocument/2006/relationships/slide" Target="/ppt/slides/slide6.xml" Id="R932d73484165498d" /><Relationship Type="http://schemas.openxmlformats.org/officeDocument/2006/relationships/slide" Target="/ppt/slides/slide7.xml" Id="R0f71dd45c63f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75115bccf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c7907a0e54d02" /><Relationship Type="http://schemas.openxmlformats.org/officeDocument/2006/relationships/theme" Target="/ppt/slideMasters/theme/theme1.xml" Id="R6ec34a0e8282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c7907a0e5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6234a0369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970a65187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a38907116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c66e06ee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c0af2e16c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280194c1b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c106bc219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36 344 117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204 468 869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PETTER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JANNICKE NIELSEN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985 214 557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