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8f58fe002245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b405b9bc26425f"/>
  </p:sldMasterIdLst>
  <p:sldIdLst>
    <p:sldId xmlns:r="http://schemas.openxmlformats.org/officeDocument/2006/relationships" id="256" r:id="R5b5db8f50a034a23"/>
    <p:sldId xmlns:r="http://schemas.openxmlformats.org/officeDocument/2006/relationships" id="257" r:id="R78a3c91a112e424c"/>
    <p:sldId xmlns:r="http://schemas.openxmlformats.org/officeDocument/2006/relationships" id="258" r:id="R781459ef99434464"/>
    <p:sldId xmlns:r="http://schemas.openxmlformats.org/officeDocument/2006/relationships" id="259" r:id="Ra303cd7e36a84faf"/>
    <p:sldId xmlns:r="http://schemas.openxmlformats.org/officeDocument/2006/relationships" id="260" r:id="R111af5f8381b4087"/>
    <p:sldId xmlns:r="http://schemas.openxmlformats.org/officeDocument/2006/relationships" id="261" r:id="R526a23c5bac6462a"/>
    <p:sldId xmlns:r="http://schemas.openxmlformats.org/officeDocument/2006/relationships" id="262" r:id="R7d559777e85249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b405b9bc26425f" /><Relationship Type="http://schemas.openxmlformats.org/officeDocument/2006/relationships/slide" Target="/ppt/slides/slide1.xml" Id="R5b5db8f50a034a23" /><Relationship Type="http://schemas.openxmlformats.org/officeDocument/2006/relationships/slide" Target="/ppt/slides/slide2.xml" Id="R78a3c91a112e424c" /><Relationship Type="http://schemas.openxmlformats.org/officeDocument/2006/relationships/slide" Target="/ppt/slides/slide3.xml" Id="R781459ef99434464" /><Relationship Type="http://schemas.openxmlformats.org/officeDocument/2006/relationships/slide" Target="/ppt/slides/slide4.xml" Id="Ra303cd7e36a84faf" /><Relationship Type="http://schemas.openxmlformats.org/officeDocument/2006/relationships/slide" Target="/ppt/slides/slide5.xml" Id="R111af5f8381b4087" /><Relationship Type="http://schemas.openxmlformats.org/officeDocument/2006/relationships/slide" Target="/ppt/slides/slide6.xml" Id="R526a23c5bac6462a" /><Relationship Type="http://schemas.openxmlformats.org/officeDocument/2006/relationships/slide" Target="/ppt/slides/slide7.xml" Id="R7d559777e85249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5ca3a07ad942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744d9ec7b42e8" /><Relationship Type="http://schemas.openxmlformats.org/officeDocument/2006/relationships/theme" Target="/ppt/slideMasters/theme/theme1.xml" Id="Rbfd2ba7cc1bd44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9744d9ec7b42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c960c0a2346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5404524844b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2d32b98b04d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6d0294f4347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fa261eefe42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851bfc8674d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b40ac6df24a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 VARHAUG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VARHAUG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 VARHAUG INVEST AS ble etablert [år] og holder til i Ålgård.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VARHAUG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VARHAUG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VARHAUG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4 401 477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14 557 153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23 212 505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VARHAUG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VARHAUG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VARHAUG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VARHAUG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4331 Ålgård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61 22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985 221 316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VARHAUG INVEST AS</a:t>
            </a:r>
          </a:p>
        </p:txBody>
      </p:sp>
    </p:spTree>
  </p:cSld>
  <p:clrMapOvr>
    <a:masterClrMapping xmlns:a="http://schemas.openxmlformats.org/drawingml/2006/main"/>
  </p:clrMapOvr>
</p:sld>
</file>