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98cec793c048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962cc5e9b24ad5"/>
  </p:sldMasterIdLst>
  <p:sldIdLst>
    <p:sldId xmlns:r="http://schemas.openxmlformats.org/officeDocument/2006/relationships" id="256" r:id="R7fa71c8cfaba41e7"/>
    <p:sldId xmlns:r="http://schemas.openxmlformats.org/officeDocument/2006/relationships" id="257" r:id="R448fd25f9efb45bf"/>
    <p:sldId xmlns:r="http://schemas.openxmlformats.org/officeDocument/2006/relationships" id="258" r:id="R855fd7ab02624f25"/>
    <p:sldId xmlns:r="http://schemas.openxmlformats.org/officeDocument/2006/relationships" id="259" r:id="R143c141181064950"/>
    <p:sldId xmlns:r="http://schemas.openxmlformats.org/officeDocument/2006/relationships" id="260" r:id="Rcb0fb6d3c98c4430"/>
    <p:sldId xmlns:r="http://schemas.openxmlformats.org/officeDocument/2006/relationships" id="261" r:id="Rd6a89b0d66a8420c"/>
    <p:sldId xmlns:r="http://schemas.openxmlformats.org/officeDocument/2006/relationships" id="262" r:id="R9c12c5f0852f49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962cc5e9b24ad5" /><Relationship Type="http://schemas.openxmlformats.org/officeDocument/2006/relationships/slide" Target="/ppt/slides/slide1.xml" Id="R7fa71c8cfaba41e7" /><Relationship Type="http://schemas.openxmlformats.org/officeDocument/2006/relationships/slide" Target="/ppt/slides/slide2.xml" Id="R448fd25f9efb45bf" /><Relationship Type="http://schemas.openxmlformats.org/officeDocument/2006/relationships/slide" Target="/ppt/slides/slide3.xml" Id="R855fd7ab02624f25" /><Relationship Type="http://schemas.openxmlformats.org/officeDocument/2006/relationships/slide" Target="/ppt/slides/slide4.xml" Id="R143c141181064950" /><Relationship Type="http://schemas.openxmlformats.org/officeDocument/2006/relationships/slide" Target="/ppt/slides/slide5.xml" Id="Rcb0fb6d3c98c4430" /><Relationship Type="http://schemas.openxmlformats.org/officeDocument/2006/relationships/slide" Target="/ppt/slides/slide6.xml" Id="Rd6a89b0d66a8420c" /><Relationship Type="http://schemas.openxmlformats.org/officeDocument/2006/relationships/slide" Target="/ppt/slides/slide7.xml" Id="R9c12c5f0852f49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9fcf06795142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ac2fd7b9a444b" /><Relationship Type="http://schemas.openxmlformats.org/officeDocument/2006/relationships/theme" Target="/ppt/slideMasters/theme/theme1.xml" Id="R4ccf097fc8a24d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8ac2fd7b9a44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028ba316445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ac6faebb948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4b8b3e2564e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93b969e3a4f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26726b6e246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9d46477834f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c3b23f32c46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STORM ELEKTRO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 ELEKTRO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STORM ELEKTRO 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 ELEKTRO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 ELEKTRO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 ELEKTRO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27 913 979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1 203 913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1 046 095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1 831 748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7 089 484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 ELEKTRO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H. HOLTET HOLDING AS  –  90,1 %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KNOTTEN PER GUNNAR HAUGE  –  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 ELEKTRO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Breivika industriveg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6018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60 32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john.henry@stormelektro.com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www.stormelektro.com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985 226 199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 ELEKTRO VEST AS</a:t>
            </a:r>
          </a:p>
        </p:txBody>
      </p:sp>
    </p:spTree>
  </p:cSld>
  <p:clrMapOvr>
    <a:masterClrMapping xmlns:a="http://schemas.openxmlformats.org/drawingml/2006/main"/>
  </p:clrMapOvr>
</p:sld>
</file>