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a1f8c95fca47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ac2e8cb8e947ee"/>
  </p:sldMasterIdLst>
  <p:sldIdLst>
    <p:sldId xmlns:r="http://schemas.openxmlformats.org/officeDocument/2006/relationships" id="256" r:id="Rb0f1bc6c535b422e"/>
    <p:sldId xmlns:r="http://schemas.openxmlformats.org/officeDocument/2006/relationships" id="257" r:id="R4af7f1df86e2418c"/>
    <p:sldId xmlns:r="http://schemas.openxmlformats.org/officeDocument/2006/relationships" id="258" r:id="Ra078488dd3bb4586"/>
    <p:sldId xmlns:r="http://schemas.openxmlformats.org/officeDocument/2006/relationships" id="259" r:id="Rd976db30f6d747a8"/>
    <p:sldId xmlns:r="http://schemas.openxmlformats.org/officeDocument/2006/relationships" id="260" r:id="R91062808640b4ca7"/>
    <p:sldId xmlns:r="http://schemas.openxmlformats.org/officeDocument/2006/relationships" id="261" r:id="R99ab9ab23cdb4c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ac2e8cb8e947ee" /><Relationship Type="http://schemas.openxmlformats.org/officeDocument/2006/relationships/slide" Target="/ppt/slides/slide1.xml" Id="Rb0f1bc6c535b422e" /><Relationship Type="http://schemas.openxmlformats.org/officeDocument/2006/relationships/slide" Target="/ppt/slides/slide2.xml" Id="R4af7f1df86e2418c" /><Relationship Type="http://schemas.openxmlformats.org/officeDocument/2006/relationships/slide" Target="/ppt/slides/slide3.xml" Id="Ra078488dd3bb4586" /><Relationship Type="http://schemas.openxmlformats.org/officeDocument/2006/relationships/slide" Target="/ppt/slides/slide4.xml" Id="Rd976db30f6d747a8" /><Relationship Type="http://schemas.openxmlformats.org/officeDocument/2006/relationships/slide" Target="/ppt/slides/slide5.xml" Id="R91062808640b4ca7" /><Relationship Type="http://schemas.openxmlformats.org/officeDocument/2006/relationships/slide" Target="/ppt/slides/slide6.xml" Id="R99ab9ab23cdb4c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454a49e8b641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861b63c544b92" /><Relationship Type="http://schemas.openxmlformats.org/officeDocument/2006/relationships/theme" Target="/ppt/slideMasters/theme/theme1.xml" Id="Rb9706d2c847547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7861b63c544b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ff75110eb43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39b6e36574e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550e615c640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86a795e104f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3721f304545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0e718712a4e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RETURA SOGN &amp; FJORDANE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RETURA SOGN &amp; FJORDANE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RETURA SOGN &amp; FJORDANE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RETURA SOGN &amp; FJORDANE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RETURA SOGN &amp; FJORDANE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RETURA SOGN &amp; FJORDANE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Eidsmona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03 57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psorland@retura.no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985 226 482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RETURA SOGN &amp; FJORDANE AS</a:t>
            </a:r>
          </a:p>
        </p:txBody>
      </p:sp>
    </p:spTree>
  </p:cSld>
  <p:clrMapOvr>
    <a:masterClrMapping xmlns:a="http://schemas.openxmlformats.org/drawingml/2006/main"/>
  </p:clrMapOvr>
</p:sld>
</file>