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6ae21d392f4b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5129fdd724e85"/>
  </p:sldMasterIdLst>
  <p:sldIdLst>
    <p:sldId xmlns:r="http://schemas.openxmlformats.org/officeDocument/2006/relationships" id="256" r:id="Re03847472bcc4327"/>
    <p:sldId xmlns:r="http://schemas.openxmlformats.org/officeDocument/2006/relationships" id="257" r:id="R9a1ab79cdc924be0"/>
    <p:sldId xmlns:r="http://schemas.openxmlformats.org/officeDocument/2006/relationships" id="258" r:id="R5d74e0e0d1484634"/>
    <p:sldId xmlns:r="http://schemas.openxmlformats.org/officeDocument/2006/relationships" id="259" r:id="R358b00d26f4c40e4"/>
    <p:sldId xmlns:r="http://schemas.openxmlformats.org/officeDocument/2006/relationships" id="260" r:id="R61dfbda38cb44dd8"/>
    <p:sldId xmlns:r="http://schemas.openxmlformats.org/officeDocument/2006/relationships" id="261" r:id="Rc82dd06ee9374f12"/>
    <p:sldId xmlns:r="http://schemas.openxmlformats.org/officeDocument/2006/relationships" id="262" r:id="Ra26687ad165e4d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5129fdd724e85" /><Relationship Type="http://schemas.openxmlformats.org/officeDocument/2006/relationships/slide" Target="/ppt/slides/slide1.xml" Id="Re03847472bcc4327" /><Relationship Type="http://schemas.openxmlformats.org/officeDocument/2006/relationships/slide" Target="/ppt/slides/slide2.xml" Id="R9a1ab79cdc924be0" /><Relationship Type="http://schemas.openxmlformats.org/officeDocument/2006/relationships/slide" Target="/ppt/slides/slide3.xml" Id="R5d74e0e0d1484634" /><Relationship Type="http://schemas.openxmlformats.org/officeDocument/2006/relationships/slide" Target="/ppt/slides/slide4.xml" Id="R358b00d26f4c40e4" /><Relationship Type="http://schemas.openxmlformats.org/officeDocument/2006/relationships/slide" Target="/ppt/slides/slide5.xml" Id="R61dfbda38cb44dd8" /><Relationship Type="http://schemas.openxmlformats.org/officeDocument/2006/relationships/slide" Target="/ppt/slides/slide6.xml" Id="Rc82dd06ee9374f12" /><Relationship Type="http://schemas.openxmlformats.org/officeDocument/2006/relationships/slide" Target="/ppt/slides/slide7.xml" Id="Ra26687ad165e4d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97a1e3c8347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e195d919341b1" /><Relationship Type="http://schemas.openxmlformats.org/officeDocument/2006/relationships/theme" Target="/ppt/slideMasters/theme/theme1.xml" Id="R94968292acde46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ce195d919341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33b59dc4e40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6920a644e49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e73fe7ceb4d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e69c81e2f49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2469ec7d642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2b000614345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ff5933c8b48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2 964 220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11 297 937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RIMER CARSTEN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985 227 306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