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8ccf632c5d46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eae409f70b485c"/>
  </p:sldMasterIdLst>
  <p:sldIdLst>
    <p:sldId xmlns:r="http://schemas.openxmlformats.org/officeDocument/2006/relationships" id="256" r:id="R65c1b41cb5654e90"/>
    <p:sldId xmlns:r="http://schemas.openxmlformats.org/officeDocument/2006/relationships" id="257" r:id="Redad4de2d6ff40ee"/>
    <p:sldId xmlns:r="http://schemas.openxmlformats.org/officeDocument/2006/relationships" id="258" r:id="R2be9f3f3ef554636"/>
    <p:sldId xmlns:r="http://schemas.openxmlformats.org/officeDocument/2006/relationships" id="259" r:id="Rfdda3407e462439c"/>
    <p:sldId xmlns:r="http://schemas.openxmlformats.org/officeDocument/2006/relationships" id="260" r:id="R8dba61b2ef1644e9"/>
    <p:sldId xmlns:r="http://schemas.openxmlformats.org/officeDocument/2006/relationships" id="261" r:id="R71a65882433d48ce"/>
    <p:sldId xmlns:r="http://schemas.openxmlformats.org/officeDocument/2006/relationships" id="262" r:id="R11bfa9064c2c4a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ae409f70b485c" /><Relationship Type="http://schemas.openxmlformats.org/officeDocument/2006/relationships/slide" Target="/ppt/slides/slide1.xml" Id="R65c1b41cb5654e90" /><Relationship Type="http://schemas.openxmlformats.org/officeDocument/2006/relationships/slide" Target="/ppt/slides/slide2.xml" Id="Redad4de2d6ff40ee" /><Relationship Type="http://schemas.openxmlformats.org/officeDocument/2006/relationships/slide" Target="/ppt/slides/slide3.xml" Id="R2be9f3f3ef554636" /><Relationship Type="http://schemas.openxmlformats.org/officeDocument/2006/relationships/slide" Target="/ppt/slides/slide4.xml" Id="Rfdda3407e462439c" /><Relationship Type="http://schemas.openxmlformats.org/officeDocument/2006/relationships/slide" Target="/ppt/slides/slide5.xml" Id="R8dba61b2ef1644e9" /><Relationship Type="http://schemas.openxmlformats.org/officeDocument/2006/relationships/slide" Target="/ppt/slides/slide6.xml" Id="R71a65882433d48ce" /><Relationship Type="http://schemas.openxmlformats.org/officeDocument/2006/relationships/slide" Target="/ppt/slides/slide7.xml" Id="R11bfa9064c2c4a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b218d885e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5417b9e1543cc" /><Relationship Type="http://schemas.openxmlformats.org/officeDocument/2006/relationships/theme" Target="/ppt/slideMasters/theme/theme1.xml" Id="R43443743803141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35417b9e1543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71f03a1d347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73db3908548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f6e9f84b143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683e57c764b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3117998ee42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c67c41c9747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37afd4fba4b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SKILLINGEN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SKILLINGEN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4 881 678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66 693 809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66 693 809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ELLA RAMM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RAMM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81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grete@nrp.no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985 228 698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