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16b192825e48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4663372e524730"/>
  </p:sldMasterIdLst>
  <p:sldIdLst>
    <p:sldId xmlns:r="http://schemas.openxmlformats.org/officeDocument/2006/relationships" id="256" r:id="R6d70904487df4e81"/>
    <p:sldId xmlns:r="http://schemas.openxmlformats.org/officeDocument/2006/relationships" id="257" r:id="Ra7bfee35a24d44a8"/>
    <p:sldId xmlns:r="http://schemas.openxmlformats.org/officeDocument/2006/relationships" id="258" r:id="R942b4f747e6c4e52"/>
    <p:sldId xmlns:r="http://schemas.openxmlformats.org/officeDocument/2006/relationships" id="259" r:id="R101c2fe72d0f4904"/>
    <p:sldId xmlns:r="http://schemas.openxmlformats.org/officeDocument/2006/relationships" id="260" r:id="Rf9610c07335949c3"/>
    <p:sldId xmlns:r="http://schemas.openxmlformats.org/officeDocument/2006/relationships" id="261" r:id="R41ff32c82bb74106"/>
    <p:sldId xmlns:r="http://schemas.openxmlformats.org/officeDocument/2006/relationships" id="262" r:id="R0422dd6c1ed74c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4663372e524730" /><Relationship Type="http://schemas.openxmlformats.org/officeDocument/2006/relationships/slide" Target="/ppt/slides/slide1.xml" Id="R6d70904487df4e81" /><Relationship Type="http://schemas.openxmlformats.org/officeDocument/2006/relationships/slide" Target="/ppt/slides/slide2.xml" Id="Ra7bfee35a24d44a8" /><Relationship Type="http://schemas.openxmlformats.org/officeDocument/2006/relationships/slide" Target="/ppt/slides/slide3.xml" Id="R942b4f747e6c4e52" /><Relationship Type="http://schemas.openxmlformats.org/officeDocument/2006/relationships/slide" Target="/ppt/slides/slide4.xml" Id="R101c2fe72d0f4904" /><Relationship Type="http://schemas.openxmlformats.org/officeDocument/2006/relationships/slide" Target="/ppt/slides/slide5.xml" Id="Rf9610c07335949c3" /><Relationship Type="http://schemas.openxmlformats.org/officeDocument/2006/relationships/slide" Target="/ppt/slides/slide6.xml" Id="R41ff32c82bb74106" /><Relationship Type="http://schemas.openxmlformats.org/officeDocument/2006/relationships/slide" Target="/ppt/slides/slide7.xml" Id="R0422dd6c1ed74c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1a2bf06b64d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1cc4f79ea4338" /><Relationship Type="http://schemas.openxmlformats.org/officeDocument/2006/relationships/theme" Target="/ppt/slideMasters/theme/theme1.xml" Id="R35b697237fe34a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c1cc4f79ea43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7f5e591f442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90c6cc9e144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f9182174a4b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7f01b0b1141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27af72e2547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119d490a34c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ef5abe53446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ATLANTER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ATLANTER EIENDOM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1 504 376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516 286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8 645 049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10 698 579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SIGURD R K  –  58,0 %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TERJE MYSTER  –  42,0 %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Havnekvartalet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985 229 155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ATLANTER EIENDOM AS</a:t>
            </a:r>
          </a:p>
        </p:txBody>
      </p:sp>
    </p:spTree>
  </p:cSld>
  <p:clrMapOvr>
    <a:masterClrMapping xmlns:a="http://schemas.openxmlformats.org/drawingml/2006/main"/>
  </p:clrMapOvr>
</p:sld>
</file>