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518c0ae43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1af8b4e5041e3"/>
  </p:sldMasterIdLst>
  <p:sldIdLst>
    <p:sldId xmlns:r="http://schemas.openxmlformats.org/officeDocument/2006/relationships" id="256" r:id="Rcfd3b44a78214fed"/>
    <p:sldId xmlns:r="http://schemas.openxmlformats.org/officeDocument/2006/relationships" id="257" r:id="R27accc9ef225453a"/>
    <p:sldId xmlns:r="http://schemas.openxmlformats.org/officeDocument/2006/relationships" id="258" r:id="Rbec295e908d84bf5"/>
    <p:sldId xmlns:r="http://schemas.openxmlformats.org/officeDocument/2006/relationships" id="259" r:id="R9bafaa2602344c7e"/>
    <p:sldId xmlns:r="http://schemas.openxmlformats.org/officeDocument/2006/relationships" id="260" r:id="R981182a659e04805"/>
    <p:sldId xmlns:r="http://schemas.openxmlformats.org/officeDocument/2006/relationships" id="261" r:id="R008cc2a3c8c54fbd"/>
    <p:sldId xmlns:r="http://schemas.openxmlformats.org/officeDocument/2006/relationships" id="262" r:id="R7bfc1f653ade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1af8b4e5041e3" /><Relationship Type="http://schemas.openxmlformats.org/officeDocument/2006/relationships/slide" Target="/ppt/slides/slide1.xml" Id="Rcfd3b44a78214fed" /><Relationship Type="http://schemas.openxmlformats.org/officeDocument/2006/relationships/slide" Target="/ppt/slides/slide2.xml" Id="R27accc9ef225453a" /><Relationship Type="http://schemas.openxmlformats.org/officeDocument/2006/relationships/slide" Target="/ppt/slides/slide3.xml" Id="Rbec295e908d84bf5" /><Relationship Type="http://schemas.openxmlformats.org/officeDocument/2006/relationships/slide" Target="/ppt/slides/slide4.xml" Id="R9bafaa2602344c7e" /><Relationship Type="http://schemas.openxmlformats.org/officeDocument/2006/relationships/slide" Target="/ppt/slides/slide5.xml" Id="R981182a659e04805" /><Relationship Type="http://schemas.openxmlformats.org/officeDocument/2006/relationships/slide" Target="/ppt/slides/slide6.xml" Id="R008cc2a3c8c54fbd" /><Relationship Type="http://schemas.openxmlformats.org/officeDocument/2006/relationships/slide" Target="/ppt/slides/slide7.xml" Id="R7bfc1f653ade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7c506f7d0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4c6bd44254ede" /><Relationship Type="http://schemas.openxmlformats.org/officeDocument/2006/relationships/theme" Target="/ppt/slideMasters/theme/theme1.xml" Id="Rf26c16b5b2f4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4c6bd4425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eed574fd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0af97bfe7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2bfd01869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ae43f519d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0ae08ef4e4b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75f36186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4cb587b38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RAGNAR MJÅLAND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RAGNAR MJÅLAND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RAGNAR MJÅLAND AS ble etablert [år] og holder til i Nodeland.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RAGNAR MJÅLAND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RAGNAR MJÅLAND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RAGNAR MJÅLAND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4 152 291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RAGNAR MJÅLAND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MJÅLAND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RAGNAR MJÅLAND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Svalåsryggen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4645 Nodeland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985 234 299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RAGNAR MJÅLAND AS</a:t>
            </a:r>
          </a:p>
        </p:txBody>
      </p:sp>
    </p:spTree>
  </p:cSld>
  <p:clrMapOvr>
    <a:masterClrMapping xmlns:a="http://schemas.openxmlformats.org/drawingml/2006/main"/>
  </p:clrMapOvr>
</p:sld>
</file>