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137037ee8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76733116747af"/>
  </p:sldMasterIdLst>
  <p:sldIdLst>
    <p:sldId xmlns:r="http://schemas.openxmlformats.org/officeDocument/2006/relationships" id="256" r:id="R1b4f299b115444f1"/>
    <p:sldId xmlns:r="http://schemas.openxmlformats.org/officeDocument/2006/relationships" id="257" r:id="R868f299868974fa5"/>
    <p:sldId xmlns:r="http://schemas.openxmlformats.org/officeDocument/2006/relationships" id="258" r:id="R14a1f96538384ff3"/>
    <p:sldId xmlns:r="http://schemas.openxmlformats.org/officeDocument/2006/relationships" id="259" r:id="R44b50826a4474e29"/>
    <p:sldId xmlns:r="http://schemas.openxmlformats.org/officeDocument/2006/relationships" id="260" r:id="Rdec3bb3c961e4f2d"/>
    <p:sldId xmlns:r="http://schemas.openxmlformats.org/officeDocument/2006/relationships" id="261" r:id="R43a6946d7d11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76733116747af" /><Relationship Type="http://schemas.openxmlformats.org/officeDocument/2006/relationships/slide" Target="/ppt/slides/slide1.xml" Id="R1b4f299b115444f1" /><Relationship Type="http://schemas.openxmlformats.org/officeDocument/2006/relationships/slide" Target="/ppt/slides/slide2.xml" Id="R868f299868974fa5" /><Relationship Type="http://schemas.openxmlformats.org/officeDocument/2006/relationships/slide" Target="/ppt/slides/slide3.xml" Id="R14a1f96538384ff3" /><Relationship Type="http://schemas.openxmlformats.org/officeDocument/2006/relationships/slide" Target="/ppt/slides/slide4.xml" Id="R44b50826a4474e29" /><Relationship Type="http://schemas.openxmlformats.org/officeDocument/2006/relationships/slide" Target="/ppt/slides/slide5.xml" Id="Rdec3bb3c961e4f2d" /><Relationship Type="http://schemas.openxmlformats.org/officeDocument/2006/relationships/slide" Target="/ppt/slides/slide6.xml" Id="R43a6946d7d11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10a33a2e4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d8f65cbf4aed" /><Relationship Type="http://schemas.openxmlformats.org/officeDocument/2006/relationships/theme" Target="/ppt/slideMasters/theme/theme1.xml" Id="Rf88dd9f468c7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ad8f65cbf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38b477ce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e84242fe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f061615c1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ec3de864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41b3a0da7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4f36f778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SØYLAND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985 243 786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