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232eda8da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2e3bcb0874dee"/>
  </p:sldMasterIdLst>
  <p:sldIdLst>
    <p:sldId xmlns:r="http://schemas.openxmlformats.org/officeDocument/2006/relationships" id="256" r:id="Rae74baa0daf54b2b"/>
    <p:sldId xmlns:r="http://schemas.openxmlformats.org/officeDocument/2006/relationships" id="257" r:id="R4ff6019202e44aa1"/>
    <p:sldId xmlns:r="http://schemas.openxmlformats.org/officeDocument/2006/relationships" id="258" r:id="Rbee40741a6df44e0"/>
    <p:sldId xmlns:r="http://schemas.openxmlformats.org/officeDocument/2006/relationships" id="259" r:id="R8b47c1f9e3394d94"/>
    <p:sldId xmlns:r="http://schemas.openxmlformats.org/officeDocument/2006/relationships" id="260" r:id="R0801a40340a748b9"/>
    <p:sldId xmlns:r="http://schemas.openxmlformats.org/officeDocument/2006/relationships" id="261" r:id="Rd3134b6aeee84383"/>
    <p:sldId xmlns:r="http://schemas.openxmlformats.org/officeDocument/2006/relationships" id="262" r:id="Rb18073941318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2e3bcb0874dee" /><Relationship Type="http://schemas.openxmlformats.org/officeDocument/2006/relationships/slide" Target="/ppt/slides/slide1.xml" Id="Rae74baa0daf54b2b" /><Relationship Type="http://schemas.openxmlformats.org/officeDocument/2006/relationships/slide" Target="/ppt/slides/slide2.xml" Id="R4ff6019202e44aa1" /><Relationship Type="http://schemas.openxmlformats.org/officeDocument/2006/relationships/slide" Target="/ppt/slides/slide3.xml" Id="Rbee40741a6df44e0" /><Relationship Type="http://schemas.openxmlformats.org/officeDocument/2006/relationships/slide" Target="/ppt/slides/slide4.xml" Id="R8b47c1f9e3394d94" /><Relationship Type="http://schemas.openxmlformats.org/officeDocument/2006/relationships/slide" Target="/ppt/slides/slide5.xml" Id="R0801a40340a748b9" /><Relationship Type="http://schemas.openxmlformats.org/officeDocument/2006/relationships/slide" Target="/ppt/slides/slide6.xml" Id="Rd3134b6aeee84383" /><Relationship Type="http://schemas.openxmlformats.org/officeDocument/2006/relationships/slide" Target="/ppt/slides/slide7.xml" Id="Rb18073941318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4857364dd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dc1b11f74491" /><Relationship Type="http://schemas.openxmlformats.org/officeDocument/2006/relationships/theme" Target="/ppt/slideMasters/theme/theme1.xml" Id="Rea5e6301dfa1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9dc1b11f7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7259fabb3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e849603a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57055df4d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f7e4c84f0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98c64ac82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94d158f7f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4a23dd341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SØYLAND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SØYLAND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SØYLAND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SØYLAND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2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18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985 243 786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