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6de36fd32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2760f98654466"/>
  </p:sldMasterIdLst>
  <p:sldIdLst>
    <p:sldId xmlns:r="http://schemas.openxmlformats.org/officeDocument/2006/relationships" id="256" r:id="Rc02099353b2a4da8"/>
    <p:sldId xmlns:r="http://schemas.openxmlformats.org/officeDocument/2006/relationships" id="257" r:id="R4919a0c9a660489d"/>
    <p:sldId xmlns:r="http://schemas.openxmlformats.org/officeDocument/2006/relationships" id="258" r:id="Re5c906a225e64ade"/>
    <p:sldId xmlns:r="http://schemas.openxmlformats.org/officeDocument/2006/relationships" id="259" r:id="Rabd9d056bd954847"/>
    <p:sldId xmlns:r="http://schemas.openxmlformats.org/officeDocument/2006/relationships" id="260" r:id="R57903c889b554811"/>
    <p:sldId xmlns:r="http://schemas.openxmlformats.org/officeDocument/2006/relationships" id="261" r:id="R4c1bb5068da94c1c"/>
    <p:sldId xmlns:r="http://schemas.openxmlformats.org/officeDocument/2006/relationships" id="262" r:id="R0847dd4f22b6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2760f98654466" /><Relationship Type="http://schemas.openxmlformats.org/officeDocument/2006/relationships/slide" Target="/ppt/slides/slide1.xml" Id="Rc02099353b2a4da8" /><Relationship Type="http://schemas.openxmlformats.org/officeDocument/2006/relationships/slide" Target="/ppt/slides/slide2.xml" Id="R4919a0c9a660489d" /><Relationship Type="http://schemas.openxmlformats.org/officeDocument/2006/relationships/slide" Target="/ppt/slides/slide3.xml" Id="Re5c906a225e64ade" /><Relationship Type="http://schemas.openxmlformats.org/officeDocument/2006/relationships/slide" Target="/ppt/slides/slide4.xml" Id="Rabd9d056bd954847" /><Relationship Type="http://schemas.openxmlformats.org/officeDocument/2006/relationships/slide" Target="/ppt/slides/slide5.xml" Id="R57903c889b554811" /><Relationship Type="http://schemas.openxmlformats.org/officeDocument/2006/relationships/slide" Target="/ppt/slides/slide6.xml" Id="R4c1bb5068da94c1c" /><Relationship Type="http://schemas.openxmlformats.org/officeDocument/2006/relationships/slide" Target="/ppt/slides/slide7.xml" Id="R0847dd4f22b6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1b53d79b6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8e0c55ec44df8" /><Relationship Type="http://schemas.openxmlformats.org/officeDocument/2006/relationships/theme" Target="/ppt/slideMasters/theme/theme1.xml" Id="Rc0b67bc72c41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8e0c55ec4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e5e49abe5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02122c3b9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681d09e87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82e77b32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e078fc83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ada3de015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163cc94a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 GRUPPEN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3 247 626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18 535 523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35 568 955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EIVIND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BJØRN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RYDGREN TORE HENRIK  –  22,6 %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HAUGNÆS KIM STEFFEN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91 32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post@ebrelektro.no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985 246 645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EBR GRUPPEN AS</a:t>
            </a:r>
          </a:p>
        </p:txBody>
      </p:sp>
    </p:spTree>
  </p:cSld>
  <p:clrMapOvr>
    <a:masterClrMapping xmlns:a="http://schemas.openxmlformats.org/drawingml/2006/main"/>
  </p:clrMapOvr>
</p:sld>
</file>