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ed0560a49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ddfa41b67e4e28"/>
  </p:sldMasterIdLst>
  <p:sldIdLst>
    <p:sldId xmlns:r="http://schemas.openxmlformats.org/officeDocument/2006/relationships" id="256" r:id="Re03a6cdc24194608"/>
    <p:sldId xmlns:r="http://schemas.openxmlformats.org/officeDocument/2006/relationships" id="257" r:id="R3fc4ede5a29b4dd7"/>
    <p:sldId xmlns:r="http://schemas.openxmlformats.org/officeDocument/2006/relationships" id="258" r:id="R99d4e6b292414374"/>
    <p:sldId xmlns:r="http://schemas.openxmlformats.org/officeDocument/2006/relationships" id="259" r:id="Rf7891fb1f87d43ff"/>
    <p:sldId xmlns:r="http://schemas.openxmlformats.org/officeDocument/2006/relationships" id="260" r:id="R13db07b5221b4825"/>
    <p:sldId xmlns:r="http://schemas.openxmlformats.org/officeDocument/2006/relationships" id="261" r:id="R7d70fd92f0414ad4"/>
    <p:sldId xmlns:r="http://schemas.openxmlformats.org/officeDocument/2006/relationships" id="262" r:id="R5ed4f5b64d9b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dfa41b67e4e28" /><Relationship Type="http://schemas.openxmlformats.org/officeDocument/2006/relationships/slide" Target="/ppt/slides/slide1.xml" Id="Re03a6cdc24194608" /><Relationship Type="http://schemas.openxmlformats.org/officeDocument/2006/relationships/slide" Target="/ppt/slides/slide2.xml" Id="R3fc4ede5a29b4dd7" /><Relationship Type="http://schemas.openxmlformats.org/officeDocument/2006/relationships/slide" Target="/ppt/slides/slide3.xml" Id="R99d4e6b292414374" /><Relationship Type="http://schemas.openxmlformats.org/officeDocument/2006/relationships/slide" Target="/ppt/slides/slide4.xml" Id="Rf7891fb1f87d43ff" /><Relationship Type="http://schemas.openxmlformats.org/officeDocument/2006/relationships/slide" Target="/ppt/slides/slide5.xml" Id="R13db07b5221b4825" /><Relationship Type="http://schemas.openxmlformats.org/officeDocument/2006/relationships/slide" Target="/ppt/slides/slide6.xml" Id="R7d70fd92f0414ad4" /><Relationship Type="http://schemas.openxmlformats.org/officeDocument/2006/relationships/slide" Target="/ppt/slides/slide7.xml" Id="R5ed4f5b64d9b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af5e3f7a9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a053379d4fe0" /><Relationship Type="http://schemas.openxmlformats.org/officeDocument/2006/relationships/theme" Target="/ppt/slideMasters/theme/theme1.xml" Id="Ra8f7900b0cdd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aa053379d4f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edcee51d1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f04e98bc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0e849f4c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2ef42733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92ff6d3a5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bd029c09a41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3cdfda098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HAGE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HAGE &amp; ANLEGG AS ble etablert [år] og holder til i Leinstrand.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6 143 120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2 767 299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Leinstrandvegen 829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7083 Leinstrand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985 264 392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HAGE &amp; ANLEGG AS</a:t>
            </a:r>
          </a:p>
        </p:txBody>
      </p:sp>
    </p:spTree>
  </p:cSld>
  <p:clrMapOvr>
    <a:masterClrMapping xmlns:a="http://schemas.openxmlformats.org/drawingml/2006/main"/>
  </p:clrMapOvr>
</p:sld>
</file>