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e48170ac9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749f9c7d634dd1"/>
  </p:sldMasterIdLst>
  <p:sldIdLst>
    <p:sldId xmlns:r="http://schemas.openxmlformats.org/officeDocument/2006/relationships" id="256" r:id="R9bb733393d47455f"/>
    <p:sldId xmlns:r="http://schemas.openxmlformats.org/officeDocument/2006/relationships" id="257" r:id="R400052ac31524dd0"/>
    <p:sldId xmlns:r="http://schemas.openxmlformats.org/officeDocument/2006/relationships" id="258" r:id="Rd24ed911eb444cd9"/>
    <p:sldId xmlns:r="http://schemas.openxmlformats.org/officeDocument/2006/relationships" id="259" r:id="Rd19692dba5014f87"/>
    <p:sldId xmlns:r="http://schemas.openxmlformats.org/officeDocument/2006/relationships" id="260" r:id="R1a590468710344b1"/>
    <p:sldId xmlns:r="http://schemas.openxmlformats.org/officeDocument/2006/relationships" id="261" r:id="R16b42fee9cab4ba9"/>
    <p:sldId xmlns:r="http://schemas.openxmlformats.org/officeDocument/2006/relationships" id="262" r:id="R7a2560a481d5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49f9c7d634dd1" /><Relationship Type="http://schemas.openxmlformats.org/officeDocument/2006/relationships/slide" Target="/ppt/slides/slide1.xml" Id="R9bb733393d47455f" /><Relationship Type="http://schemas.openxmlformats.org/officeDocument/2006/relationships/slide" Target="/ppt/slides/slide2.xml" Id="R400052ac31524dd0" /><Relationship Type="http://schemas.openxmlformats.org/officeDocument/2006/relationships/slide" Target="/ppt/slides/slide3.xml" Id="Rd24ed911eb444cd9" /><Relationship Type="http://schemas.openxmlformats.org/officeDocument/2006/relationships/slide" Target="/ppt/slides/slide4.xml" Id="Rd19692dba5014f87" /><Relationship Type="http://schemas.openxmlformats.org/officeDocument/2006/relationships/slide" Target="/ppt/slides/slide5.xml" Id="R1a590468710344b1" /><Relationship Type="http://schemas.openxmlformats.org/officeDocument/2006/relationships/slide" Target="/ppt/slides/slide6.xml" Id="R16b42fee9cab4ba9" /><Relationship Type="http://schemas.openxmlformats.org/officeDocument/2006/relationships/slide" Target="/ppt/slides/slide7.xml" Id="R7a2560a481d5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7729c0958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bbdc51c094425" /><Relationship Type="http://schemas.openxmlformats.org/officeDocument/2006/relationships/theme" Target="/ppt/slideMasters/theme/theme1.xml" Id="R383e243ee4bb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bbdc51c09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6de4db222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b47b00224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8ecd07e2e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41de5fefc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cbdbe5d7b4a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bb2b2e5bb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df358d8f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ADVANCED THINKERS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ADVANCED THINKERS ENGINEERING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1 415 617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FLÅTO HANS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Høgåsvegen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92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hansarne@carboncrushing.com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985 267 308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