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4da599706144a2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e29a1eaca624809"/>
  </p:sldMasterIdLst>
  <p:sldIdLst>
    <p:sldId xmlns:r="http://schemas.openxmlformats.org/officeDocument/2006/relationships" id="256" r:id="R92b4fb894f60472a"/>
    <p:sldId xmlns:r="http://schemas.openxmlformats.org/officeDocument/2006/relationships" id="257" r:id="R5e4aa60eb4e44a73"/>
    <p:sldId xmlns:r="http://schemas.openxmlformats.org/officeDocument/2006/relationships" id="258" r:id="R35bd19a570f945f9"/>
    <p:sldId xmlns:r="http://schemas.openxmlformats.org/officeDocument/2006/relationships" id="259" r:id="R6987ec6f6bb84376"/>
    <p:sldId xmlns:r="http://schemas.openxmlformats.org/officeDocument/2006/relationships" id="260" r:id="Rb0a5839a072f47ce"/>
    <p:sldId xmlns:r="http://schemas.openxmlformats.org/officeDocument/2006/relationships" id="261" r:id="R67d750272354452c"/>
    <p:sldId xmlns:r="http://schemas.openxmlformats.org/officeDocument/2006/relationships" id="262" r:id="Reeaac0f24492479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29a1eaca624809" /><Relationship Type="http://schemas.openxmlformats.org/officeDocument/2006/relationships/slide" Target="/ppt/slides/slide1.xml" Id="R92b4fb894f60472a" /><Relationship Type="http://schemas.openxmlformats.org/officeDocument/2006/relationships/slide" Target="/ppt/slides/slide2.xml" Id="R5e4aa60eb4e44a73" /><Relationship Type="http://schemas.openxmlformats.org/officeDocument/2006/relationships/slide" Target="/ppt/slides/slide3.xml" Id="R35bd19a570f945f9" /><Relationship Type="http://schemas.openxmlformats.org/officeDocument/2006/relationships/slide" Target="/ppt/slides/slide4.xml" Id="R6987ec6f6bb84376" /><Relationship Type="http://schemas.openxmlformats.org/officeDocument/2006/relationships/slide" Target="/ppt/slides/slide5.xml" Id="Rb0a5839a072f47ce" /><Relationship Type="http://schemas.openxmlformats.org/officeDocument/2006/relationships/slide" Target="/ppt/slides/slide6.xml" Id="R67d750272354452c" /><Relationship Type="http://schemas.openxmlformats.org/officeDocument/2006/relationships/slide" Target="/ppt/slides/slide7.xml" Id="Reeaac0f24492479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7ddcd30065438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eff56a8e0e4d3f" /><Relationship Type="http://schemas.openxmlformats.org/officeDocument/2006/relationships/theme" Target="/ppt/slideMasters/theme/theme1.xml" Id="R3edece8bcb02415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feff56a8e0e4d3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67ac4386774b9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a399f2a3704b8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2f1d3d3803459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af828b5c6d473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ac55d60fec41c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cd6a4361ac44f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81468879e54af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MØGSTER MANAGEMENT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MØGSTER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MØGSTER MANAGEMENT AS ble etablert [år] og holder til i Storebø.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MØGSTER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MØGSTER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MØGSTER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26 712 174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−138 410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−34 116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4 638 559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11 594 713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MØGSTER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LACO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MØGSTER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5392 Storebø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56 18 10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985 276 315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MØGSTER MANAGEMENT AS</a:t>
            </a:r>
          </a:p>
        </p:txBody>
      </p:sp>
    </p:spTree>
  </p:cSld>
  <p:clrMapOvr>
    <a:masterClrMapping xmlns:a="http://schemas.openxmlformats.org/drawingml/2006/main"/>
  </p:clrMapOvr>
</p:sld>
</file>