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d84288c76d49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6d6da4d660499d"/>
  </p:sldMasterIdLst>
  <p:sldIdLst>
    <p:sldId xmlns:r="http://schemas.openxmlformats.org/officeDocument/2006/relationships" id="256" r:id="R40230071a97442d7"/>
    <p:sldId xmlns:r="http://schemas.openxmlformats.org/officeDocument/2006/relationships" id="257" r:id="R515879e2f6fe4cba"/>
    <p:sldId xmlns:r="http://schemas.openxmlformats.org/officeDocument/2006/relationships" id="258" r:id="Rf4a00ce0db0d4d2a"/>
    <p:sldId xmlns:r="http://schemas.openxmlformats.org/officeDocument/2006/relationships" id="259" r:id="R9908c6dcf2b24580"/>
    <p:sldId xmlns:r="http://schemas.openxmlformats.org/officeDocument/2006/relationships" id="260" r:id="R9dbc34d5c5d54ef2"/>
    <p:sldId xmlns:r="http://schemas.openxmlformats.org/officeDocument/2006/relationships" id="261" r:id="Ra46fee7bc1784b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d6da4d660499d" /><Relationship Type="http://schemas.openxmlformats.org/officeDocument/2006/relationships/slide" Target="/ppt/slides/slide1.xml" Id="R40230071a97442d7" /><Relationship Type="http://schemas.openxmlformats.org/officeDocument/2006/relationships/slide" Target="/ppt/slides/slide2.xml" Id="R515879e2f6fe4cba" /><Relationship Type="http://schemas.openxmlformats.org/officeDocument/2006/relationships/slide" Target="/ppt/slides/slide3.xml" Id="Rf4a00ce0db0d4d2a" /><Relationship Type="http://schemas.openxmlformats.org/officeDocument/2006/relationships/slide" Target="/ppt/slides/slide4.xml" Id="R9908c6dcf2b24580" /><Relationship Type="http://schemas.openxmlformats.org/officeDocument/2006/relationships/slide" Target="/ppt/slides/slide5.xml" Id="R9dbc34d5c5d54ef2" /><Relationship Type="http://schemas.openxmlformats.org/officeDocument/2006/relationships/slide" Target="/ppt/slides/slide6.xml" Id="Ra46fee7bc1784b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9aabf0ff841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e2bfcdc944e27" /><Relationship Type="http://schemas.openxmlformats.org/officeDocument/2006/relationships/theme" Target="/ppt/slideMasters/theme/theme1.xml" Id="R23c9c952cf6148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4e2bfcdc944e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4482128b846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fab45ef0148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c29b0dc184d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c95db465d4c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614cd9d2844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7e67701ff4a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Strandsagvegen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firmapost@dalaokonomi.no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www.sagakl.no/vaare-kontorer/innlandet/dala-oekonomi-as/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985 282 013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