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fc6244c28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f38774e854534"/>
  </p:sldMasterIdLst>
  <p:sldIdLst>
    <p:sldId xmlns:r="http://schemas.openxmlformats.org/officeDocument/2006/relationships" id="256" r:id="Rc894ce97033f4e39"/>
    <p:sldId xmlns:r="http://schemas.openxmlformats.org/officeDocument/2006/relationships" id="257" r:id="R6995c7ed61004c49"/>
    <p:sldId xmlns:r="http://schemas.openxmlformats.org/officeDocument/2006/relationships" id="258" r:id="R84cb7d30bd4542ba"/>
    <p:sldId xmlns:r="http://schemas.openxmlformats.org/officeDocument/2006/relationships" id="259" r:id="Rb51b709a203c46f7"/>
    <p:sldId xmlns:r="http://schemas.openxmlformats.org/officeDocument/2006/relationships" id="260" r:id="R4863eb0f5a0e445c"/>
    <p:sldId xmlns:r="http://schemas.openxmlformats.org/officeDocument/2006/relationships" id="261" r:id="R679bab9b47594dbc"/>
    <p:sldId xmlns:r="http://schemas.openxmlformats.org/officeDocument/2006/relationships" id="262" r:id="Rc112e10b0541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f38774e854534" /><Relationship Type="http://schemas.openxmlformats.org/officeDocument/2006/relationships/slide" Target="/ppt/slides/slide1.xml" Id="Rc894ce97033f4e39" /><Relationship Type="http://schemas.openxmlformats.org/officeDocument/2006/relationships/slide" Target="/ppt/slides/slide2.xml" Id="R6995c7ed61004c49" /><Relationship Type="http://schemas.openxmlformats.org/officeDocument/2006/relationships/slide" Target="/ppt/slides/slide3.xml" Id="R84cb7d30bd4542ba" /><Relationship Type="http://schemas.openxmlformats.org/officeDocument/2006/relationships/slide" Target="/ppt/slides/slide4.xml" Id="Rb51b709a203c46f7" /><Relationship Type="http://schemas.openxmlformats.org/officeDocument/2006/relationships/slide" Target="/ppt/slides/slide5.xml" Id="R4863eb0f5a0e445c" /><Relationship Type="http://schemas.openxmlformats.org/officeDocument/2006/relationships/slide" Target="/ppt/slides/slide6.xml" Id="R679bab9b47594dbc" /><Relationship Type="http://schemas.openxmlformats.org/officeDocument/2006/relationships/slide" Target="/ppt/slides/slide7.xml" Id="Rc112e10b0541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b5d1e97ab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f93c9704f4bc7" /><Relationship Type="http://schemas.openxmlformats.org/officeDocument/2006/relationships/theme" Target="/ppt/slideMasters/theme/theme1.xml" Id="Ra5e71aa18c8c47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f93c9704f4b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03d6a475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09a61130949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5ca46d269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4f0f54a00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581b33847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c73454b424c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7285a03da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 ØKONOMI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9 781 569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785 895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 BØRGE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VENNESTRØM STIG ALDOR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MANGSET EVA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NYBAKKEN METTE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STRØMSØYEN BRITT HANNE  –  15,2 %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