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4652dff2e6b4f8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b1a1fb9b0948cd"/>
  </p:sldMasterIdLst>
  <p:sldIdLst>
    <p:sldId xmlns:r="http://schemas.openxmlformats.org/officeDocument/2006/relationships" id="256" r:id="R541f25eb19464a72"/>
    <p:sldId xmlns:r="http://schemas.openxmlformats.org/officeDocument/2006/relationships" id="257" r:id="Racbbd7ea987c494a"/>
    <p:sldId xmlns:r="http://schemas.openxmlformats.org/officeDocument/2006/relationships" id="258" r:id="R453b992a5fd34438"/>
    <p:sldId xmlns:r="http://schemas.openxmlformats.org/officeDocument/2006/relationships" id="259" r:id="Rdf2615989a1d45dd"/>
    <p:sldId xmlns:r="http://schemas.openxmlformats.org/officeDocument/2006/relationships" id="260" r:id="R9a8c04e1568c4f33"/>
    <p:sldId xmlns:r="http://schemas.openxmlformats.org/officeDocument/2006/relationships" id="261" r:id="R2799bf8bcfd14f9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b1a1fb9b0948cd" /><Relationship Type="http://schemas.openxmlformats.org/officeDocument/2006/relationships/slide" Target="/ppt/slides/slide1.xml" Id="R541f25eb19464a72" /><Relationship Type="http://schemas.openxmlformats.org/officeDocument/2006/relationships/slide" Target="/ppt/slides/slide2.xml" Id="Racbbd7ea987c494a" /><Relationship Type="http://schemas.openxmlformats.org/officeDocument/2006/relationships/slide" Target="/ppt/slides/slide3.xml" Id="R453b992a5fd34438" /><Relationship Type="http://schemas.openxmlformats.org/officeDocument/2006/relationships/slide" Target="/ppt/slides/slide4.xml" Id="Rdf2615989a1d45dd" /><Relationship Type="http://schemas.openxmlformats.org/officeDocument/2006/relationships/slide" Target="/ppt/slides/slide5.xml" Id="R9a8c04e1568c4f33" /><Relationship Type="http://schemas.openxmlformats.org/officeDocument/2006/relationships/slide" Target="/ppt/slides/slide6.xml" Id="R2799bf8bcfd14f9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71adff0c8d4ad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354c99d86542a9" /><Relationship Type="http://schemas.openxmlformats.org/officeDocument/2006/relationships/theme" Target="/ppt/slideMasters/theme/theme1.xml" Id="R400c775a3b494e5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9354c99d86542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f67e68caba49e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2232a6bc1d48f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b064040e744fc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f239871e9a446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a5ba8caa39483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b5856d52ae41f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BYGGMESTER RUNE ANTONSEN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RUNE ANTONSEN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RUNE ANTONSEN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RUNE ANTONSEN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RUNE ANTONSEN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RUNE ANTONSEN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Fagervollen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5956 Hundvin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985 288 070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RUNE ANTONSEN</a:t>
            </a:r>
          </a:p>
        </p:txBody>
      </p:sp>
    </p:spTree>
  </p:cSld>
  <p:clrMapOvr>
    <a:masterClrMapping xmlns:a="http://schemas.openxmlformats.org/drawingml/2006/main"/>
  </p:clrMapOvr>
</p:sld>
</file>