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1bf86c978747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7b482d3f4a4c60"/>
  </p:sldMasterIdLst>
  <p:sldIdLst>
    <p:sldId xmlns:r="http://schemas.openxmlformats.org/officeDocument/2006/relationships" id="256" r:id="Rd9394f8e02e94653"/>
    <p:sldId xmlns:r="http://schemas.openxmlformats.org/officeDocument/2006/relationships" id="257" r:id="Rc6c7469a0c874984"/>
    <p:sldId xmlns:r="http://schemas.openxmlformats.org/officeDocument/2006/relationships" id="258" r:id="Ra279104122504866"/>
    <p:sldId xmlns:r="http://schemas.openxmlformats.org/officeDocument/2006/relationships" id="259" r:id="R853857b72b9b4680"/>
    <p:sldId xmlns:r="http://schemas.openxmlformats.org/officeDocument/2006/relationships" id="260" r:id="R8267057b78084087"/>
    <p:sldId xmlns:r="http://schemas.openxmlformats.org/officeDocument/2006/relationships" id="261" r:id="R0a7283daaaf8464f"/>
    <p:sldId xmlns:r="http://schemas.openxmlformats.org/officeDocument/2006/relationships" id="262" r:id="R5f7421eafa6748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7b482d3f4a4c60" /><Relationship Type="http://schemas.openxmlformats.org/officeDocument/2006/relationships/slide" Target="/ppt/slides/slide1.xml" Id="Rd9394f8e02e94653" /><Relationship Type="http://schemas.openxmlformats.org/officeDocument/2006/relationships/slide" Target="/ppt/slides/slide2.xml" Id="Rc6c7469a0c874984" /><Relationship Type="http://schemas.openxmlformats.org/officeDocument/2006/relationships/slide" Target="/ppt/slides/slide3.xml" Id="Ra279104122504866" /><Relationship Type="http://schemas.openxmlformats.org/officeDocument/2006/relationships/slide" Target="/ppt/slides/slide4.xml" Id="R853857b72b9b4680" /><Relationship Type="http://schemas.openxmlformats.org/officeDocument/2006/relationships/slide" Target="/ppt/slides/slide5.xml" Id="R8267057b78084087" /><Relationship Type="http://schemas.openxmlformats.org/officeDocument/2006/relationships/slide" Target="/ppt/slides/slide6.xml" Id="R0a7283daaaf8464f" /><Relationship Type="http://schemas.openxmlformats.org/officeDocument/2006/relationships/slide" Target="/ppt/slides/slide7.xml" Id="R5f7421eafa6748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807d5a0e0d47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cf1b113c04cb1" /><Relationship Type="http://schemas.openxmlformats.org/officeDocument/2006/relationships/theme" Target="/ppt/slideMasters/theme/theme1.xml" Id="R59d9eaebbdc746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fcf1b113c04c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e4ab48cc944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0f772376ce41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741706e0944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6e92c9828b47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781751b9a549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197c75f6e349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7a7fd4c2d4f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MOEN DESIGN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MOEN DESIGN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45 114 774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−3 761 341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−4 125 490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5 305 425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28 163 146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NOTEVARP AS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SKOGEN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DESIGN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985 289 239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DESIGN AS</a:t>
            </a:r>
          </a:p>
        </p:txBody>
      </p:sp>
    </p:spTree>
  </p:cSld>
  <p:clrMapOvr>
    <a:masterClrMapping xmlns:a="http://schemas.openxmlformats.org/drawingml/2006/main"/>
  </p:clrMapOvr>
</p:sld>
</file>