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e0ad16da9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bf4ac87a04c9e"/>
  </p:sldMasterIdLst>
  <p:sldIdLst>
    <p:sldId xmlns:r="http://schemas.openxmlformats.org/officeDocument/2006/relationships" id="256" r:id="Rc2c4dd20605646ed"/>
    <p:sldId xmlns:r="http://schemas.openxmlformats.org/officeDocument/2006/relationships" id="257" r:id="R2e24882ae6c3425f"/>
    <p:sldId xmlns:r="http://schemas.openxmlformats.org/officeDocument/2006/relationships" id="258" r:id="Ra0c8134d042e4dc7"/>
    <p:sldId xmlns:r="http://schemas.openxmlformats.org/officeDocument/2006/relationships" id="259" r:id="R6d233edc8ba94229"/>
    <p:sldId xmlns:r="http://schemas.openxmlformats.org/officeDocument/2006/relationships" id="260" r:id="R12f231ce382a4047"/>
    <p:sldId xmlns:r="http://schemas.openxmlformats.org/officeDocument/2006/relationships" id="261" r:id="R3bf6768a3031437c"/>
    <p:sldId xmlns:r="http://schemas.openxmlformats.org/officeDocument/2006/relationships" id="262" r:id="Rd89029ea95f0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bf4ac87a04c9e" /><Relationship Type="http://schemas.openxmlformats.org/officeDocument/2006/relationships/slide" Target="/ppt/slides/slide1.xml" Id="Rc2c4dd20605646ed" /><Relationship Type="http://schemas.openxmlformats.org/officeDocument/2006/relationships/slide" Target="/ppt/slides/slide2.xml" Id="R2e24882ae6c3425f" /><Relationship Type="http://schemas.openxmlformats.org/officeDocument/2006/relationships/slide" Target="/ppt/slides/slide3.xml" Id="Ra0c8134d042e4dc7" /><Relationship Type="http://schemas.openxmlformats.org/officeDocument/2006/relationships/slide" Target="/ppt/slides/slide4.xml" Id="R6d233edc8ba94229" /><Relationship Type="http://schemas.openxmlformats.org/officeDocument/2006/relationships/slide" Target="/ppt/slides/slide5.xml" Id="R12f231ce382a4047" /><Relationship Type="http://schemas.openxmlformats.org/officeDocument/2006/relationships/slide" Target="/ppt/slides/slide6.xml" Id="R3bf6768a3031437c" /><Relationship Type="http://schemas.openxmlformats.org/officeDocument/2006/relationships/slide" Target="/ppt/slides/slide7.xml" Id="Rd89029ea95f0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7576e8f95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a5c9b641e4d41" /><Relationship Type="http://schemas.openxmlformats.org/officeDocument/2006/relationships/theme" Target="/ppt/slideMasters/theme/theme1.xml" Id="R0fa2439f8ac6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a5c9b641e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d8a7796a7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9070ee78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caf144f3e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fd08111a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c596cb7f4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5cfdf9c6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eee40b4a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