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e10ae1247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4de73a9784c54"/>
  </p:sldMasterIdLst>
  <p:sldIdLst>
    <p:sldId xmlns:r="http://schemas.openxmlformats.org/officeDocument/2006/relationships" id="256" r:id="R0574a7f220eb4f32"/>
    <p:sldId xmlns:r="http://schemas.openxmlformats.org/officeDocument/2006/relationships" id="257" r:id="Rfdb10c578e734c15"/>
    <p:sldId xmlns:r="http://schemas.openxmlformats.org/officeDocument/2006/relationships" id="258" r:id="Rbb772902c0724669"/>
    <p:sldId xmlns:r="http://schemas.openxmlformats.org/officeDocument/2006/relationships" id="259" r:id="R0db8387dad854c33"/>
    <p:sldId xmlns:r="http://schemas.openxmlformats.org/officeDocument/2006/relationships" id="260" r:id="R783c9d48c3b04647"/>
    <p:sldId xmlns:r="http://schemas.openxmlformats.org/officeDocument/2006/relationships" id="261" r:id="Rdd3b840d066f4835"/>
    <p:sldId xmlns:r="http://schemas.openxmlformats.org/officeDocument/2006/relationships" id="262" r:id="Re38f419a09d0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4de73a9784c54" /><Relationship Type="http://schemas.openxmlformats.org/officeDocument/2006/relationships/slide" Target="/ppt/slides/slide1.xml" Id="R0574a7f220eb4f32" /><Relationship Type="http://schemas.openxmlformats.org/officeDocument/2006/relationships/slide" Target="/ppt/slides/slide2.xml" Id="Rfdb10c578e734c15" /><Relationship Type="http://schemas.openxmlformats.org/officeDocument/2006/relationships/slide" Target="/ppt/slides/slide3.xml" Id="Rbb772902c0724669" /><Relationship Type="http://schemas.openxmlformats.org/officeDocument/2006/relationships/slide" Target="/ppt/slides/slide4.xml" Id="R0db8387dad854c33" /><Relationship Type="http://schemas.openxmlformats.org/officeDocument/2006/relationships/slide" Target="/ppt/slides/slide5.xml" Id="R783c9d48c3b04647" /><Relationship Type="http://schemas.openxmlformats.org/officeDocument/2006/relationships/slide" Target="/ppt/slides/slide6.xml" Id="Rdd3b840d066f4835" /><Relationship Type="http://schemas.openxmlformats.org/officeDocument/2006/relationships/slide" Target="/ppt/slides/slide7.xml" Id="Re38f419a09d0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0410a10db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230b91fa4fa3" /><Relationship Type="http://schemas.openxmlformats.org/officeDocument/2006/relationships/theme" Target="/ppt/slideMasters/theme/theme1.xml" Id="Rec7c3cfcfdf6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f230b91fa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945a4d38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b5d031f7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6b119d52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0daaac1a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a7209663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014e1f90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b6ff03c2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XL-BYGG SØRVEST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XL-BYGG SØRVEST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843 072 343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2 503 464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340 774 463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BRUK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33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post@birkelandbruk.no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985 305 528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XL-BYGG SØRVEST AS</a:t>
            </a:r>
          </a:p>
        </p:txBody>
      </p:sp>
    </p:spTree>
  </p:cSld>
  <p:clrMapOvr>
    <a:masterClrMapping xmlns:a="http://schemas.openxmlformats.org/drawingml/2006/main"/>
  </p:clrMapOvr>
</p:sld>
</file>