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db8fd04f214c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ded5f595904439"/>
  </p:sldMasterIdLst>
  <p:sldIdLst>
    <p:sldId xmlns:r="http://schemas.openxmlformats.org/officeDocument/2006/relationships" id="256" r:id="R05479c75f1f842c3"/>
    <p:sldId xmlns:r="http://schemas.openxmlformats.org/officeDocument/2006/relationships" id="257" r:id="Rd2d7bea662a04add"/>
    <p:sldId xmlns:r="http://schemas.openxmlformats.org/officeDocument/2006/relationships" id="258" r:id="R65f3276799344fc3"/>
    <p:sldId xmlns:r="http://schemas.openxmlformats.org/officeDocument/2006/relationships" id="259" r:id="R9e8b4cacae424a56"/>
    <p:sldId xmlns:r="http://schemas.openxmlformats.org/officeDocument/2006/relationships" id="260" r:id="R6f97c01c238043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ed5f595904439" /><Relationship Type="http://schemas.openxmlformats.org/officeDocument/2006/relationships/slide" Target="/ppt/slides/slide1.xml" Id="R05479c75f1f842c3" /><Relationship Type="http://schemas.openxmlformats.org/officeDocument/2006/relationships/slide" Target="/ppt/slides/slide2.xml" Id="Rd2d7bea662a04add" /><Relationship Type="http://schemas.openxmlformats.org/officeDocument/2006/relationships/slide" Target="/ppt/slides/slide3.xml" Id="R65f3276799344fc3" /><Relationship Type="http://schemas.openxmlformats.org/officeDocument/2006/relationships/slide" Target="/ppt/slides/slide4.xml" Id="R9e8b4cacae424a56" /><Relationship Type="http://schemas.openxmlformats.org/officeDocument/2006/relationships/slide" Target="/ppt/slides/slide5.xml" Id="R6f97c01c238043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5a9a83fab4f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c1e385e8c43ca" /><Relationship Type="http://schemas.openxmlformats.org/officeDocument/2006/relationships/theme" Target="/ppt/slideMasters/theme/theme1.xml" Id="R8cba6c8bc13346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4c1e385e8c43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84219a24342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87e3e1de947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edb2423e44b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7c02e594c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2d557738b46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 THORVIK HELGEN LANDSKAPSARKITEKT MNLA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THORVIK HELGEN LANDSKAPSARKITEKT MNLA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THORVIK HELGEN LANDSKAPSARKITEKT MNLA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THORVIK HELGEN LANDSKAPSARKITEKT MNLA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THORVIK HELGEN LANDSKAPSARKITEKT MNLA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THORVIK HELGEN LANDSKAPSARKITEKT MNLA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Villvin Landskap, Kjelsåsveien 168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bjorg@villvin.com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985 322 864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THORVIK HELGEN LANDSKAPSARKITEKT MNLA</a:t>
            </a:r>
          </a:p>
        </p:txBody>
      </p:sp>
    </p:spTree>
  </p:cSld>
  <p:clrMapOvr>
    <a:masterClrMapping xmlns:a="http://schemas.openxmlformats.org/drawingml/2006/main"/>
  </p:clrMapOvr>
</p:sld>
</file>