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a0a637a0e9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3fbd0449a94e0d"/>
  </p:sldMasterIdLst>
  <p:sldIdLst>
    <p:sldId xmlns:r="http://schemas.openxmlformats.org/officeDocument/2006/relationships" id="256" r:id="R12299b26705a46e6"/>
    <p:sldId xmlns:r="http://schemas.openxmlformats.org/officeDocument/2006/relationships" id="257" r:id="R66b9348ff427493f"/>
    <p:sldId xmlns:r="http://schemas.openxmlformats.org/officeDocument/2006/relationships" id="258" r:id="R606ace02c4a94813"/>
    <p:sldId xmlns:r="http://schemas.openxmlformats.org/officeDocument/2006/relationships" id="259" r:id="Rdfdcffc1cb6845bb"/>
    <p:sldId xmlns:r="http://schemas.openxmlformats.org/officeDocument/2006/relationships" id="260" r:id="R29e6624f86b04249"/>
    <p:sldId xmlns:r="http://schemas.openxmlformats.org/officeDocument/2006/relationships" id="261" r:id="R3acdc28115174794"/>
    <p:sldId xmlns:r="http://schemas.openxmlformats.org/officeDocument/2006/relationships" id="262" r:id="R5ab5cfe75e824c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fbd0449a94e0d" /><Relationship Type="http://schemas.openxmlformats.org/officeDocument/2006/relationships/slide" Target="/ppt/slides/slide1.xml" Id="R12299b26705a46e6" /><Relationship Type="http://schemas.openxmlformats.org/officeDocument/2006/relationships/slide" Target="/ppt/slides/slide2.xml" Id="R66b9348ff427493f" /><Relationship Type="http://schemas.openxmlformats.org/officeDocument/2006/relationships/slide" Target="/ppt/slides/slide3.xml" Id="R606ace02c4a94813" /><Relationship Type="http://schemas.openxmlformats.org/officeDocument/2006/relationships/slide" Target="/ppt/slides/slide4.xml" Id="Rdfdcffc1cb6845bb" /><Relationship Type="http://schemas.openxmlformats.org/officeDocument/2006/relationships/slide" Target="/ppt/slides/slide5.xml" Id="R29e6624f86b04249" /><Relationship Type="http://schemas.openxmlformats.org/officeDocument/2006/relationships/slide" Target="/ppt/slides/slide6.xml" Id="R3acdc28115174794" /><Relationship Type="http://schemas.openxmlformats.org/officeDocument/2006/relationships/slide" Target="/ppt/slides/slide7.xml" Id="R5ab5cfe75e824c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a2958ccad4d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7a07427a64795" /><Relationship Type="http://schemas.openxmlformats.org/officeDocument/2006/relationships/theme" Target="/ppt/slideMasters/theme/theme1.xml" Id="R7fa8de9c16b944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17a07427a647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b0b3c55e54f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ed86072604f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0e7cd3dc74d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da41f882f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77b2d37b446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74ee576a647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dfe519c8640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LARSEN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FINANS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−2 627 046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7 919 100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ROLF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ROLF HUGO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ROLF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ROLF HUGO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Thermoplassen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13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985 337 276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FINANS AS</a:t>
            </a:r>
          </a:p>
        </p:txBody>
      </p:sp>
    </p:spTree>
  </p:cSld>
  <p:clrMapOvr>
    <a:masterClrMapping xmlns:a="http://schemas.openxmlformats.org/drawingml/2006/main"/>
  </p:clrMapOvr>
</p:sld>
</file>