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dfc5a8f95e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4959227164486b"/>
  </p:sldMasterIdLst>
  <p:sldIdLst>
    <p:sldId xmlns:r="http://schemas.openxmlformats.org/officeDocument/2006/relationships" id="256" r:id="R90764d41090a4826"/>
    <p:sldId xmlns:r="http://schemas.openxmlformats.org/officeDocument/2006/relationships" id="257" r:id="R497556d7d69f42dd"/>
    <p:sldId xmlns:r="http://schemas.openxmlformats.org/officeDocument/2006/relationships" id="258" r:id="Rf60567465371411a"/>
    <p:sldId xmlns:r="http://schemas.openxmlformats.org/officeDocument/2006/relationships" id="259" r:id="Rc4cff53ae0eb476f"/>
    <p:sldId xmlns:r="http://schemas.openxmlformats.org/officeDocument/2006/relationships" id="260" r:id="R3d3643fd632b4eb0"/>
    <p:sldId xmlns:r="http://schemas.openxmlformats.org/officeDocument/2006/relationships" id="261" r:id="R6bd5d2ec75044609"/>
    <p:sldId xmlns:r="http://schemas.openxmlformats.org/officeDocument/2006/relationships" id="262" r:id="Rd1c1ead1833745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4959227164486b" /><Relationship Type="http://schemas.openxmlformats.org/officeDocument/2006/relationships/slide" Target="/ppt/slides/slide1.xml" Id="R90764d41090a4826" /><Relationship Type="http://schemas.openxmlformats.org/officeDocument/2006/relationships/slide" Target="/ppt/slides/slide2.xml" Id="R497556d7d69f42dd" /><Relationship Type="http://schemas.openxmlformats.org/officeDocument/2006/relationships/slide" Target="/ppt/slides/slide3.xml" Id="Rf60567465371411a" /><Relationship Type="http://schemas.openxmlformats.org/officeDocument/2006/relationships/slide" Target="/ppt/slides/slide4.xml" Id="Rc4cff53ae0eb476f" /><Relationship Type="http://schemas.openxmlformats.org/officeDocument/2006/relationships/slide" Target="/ppt/slides/slide5.xml" Id="R3d3643fd632b4eb0" /><Relationship Type="http://schemas.openxmlformats.org/officeDocument/2006/relationships/slide" Target="/ppt/slides/slide6.xml" Id="R6bd5d2ec75044609" /><Relationship Type="http://schemas.openxmlformats.org/officeDocument/2006/relationships/slide" Target="/ppt/slides/slide7.xml" Id="Rd1c1ead1833745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acd26aae9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179754eaa40fa" /><Relationship Type="http://schemas.openxmlformats.org/officeDocument/2006/relationships/theme" Target="/ppt/slideMasters/theme/theme1.xml" Id="R4d4ac2b6506546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179754eaa40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5d0e9eeeb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55560287142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ccdb37087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72565cc14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0f672f75344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48eb0d8b40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05185deff44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SKJORTA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SKJORTA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5 872 893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4 484 188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16 271 796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26 270 489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FARSTAD JOHN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johnarne@regn10.no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985 338 159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SKJORTA AS</a:t>
            </a:r>
          </a:p>
        </p:txBody>
      </p:sp>
    </p:spTree>
  </p:cSld>
  <p:clrMapOvr>
    <a:masterClrMapping xmlns:a="http://schemas.openxmlformats.org/drawingml/2006/main"/>
  </p:clrMapOvr>
</p:sld>
</file>